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88" r:id="rId2"/>
    <p:sldId id="286" r:id="rId3"/>
    <p:sldId id="290" r:id="rId4"/>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9" r:id="rId35"/>
    <p:sldId id="291" r:id="rId36"/>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63D"/>
    <a:srgbClr val="004620"/>
    <a:srgbClr val="CC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AA460D7E-BFC2-41FE-846F-56A30236C567}" type="datetimeFigureOut">
              <a:rPr lang="es-CL" smtClean="0"/>
              <a:pPr/>
              <a:t>23-05-2018</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DA852A5-1ED3-43C2-B657-73E622A39251}" type="slidenum">
              <a:rPr lang="es-CL" smtClean="0"/>
              <a:pPr/>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AA460D7E-BFC2-41FE-846F-56A30236C567}" type="datetimeFigureOut">
              <a:rPr lang="es-CL" smtClean="0"/>
              <a:pPr/>
              <a:t>23-05-2018</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DA852A5-1ED3-43C2-B657-73E622A39251}" type="slidenum">
              <a:rPr lang="es-CL" smtClean="0"/>
              <a:pPr/>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AA460D7E-BFC2-41FE-846F-56A30236C567}" type="datetimeFigureOut">
              <a:rPr lang="es-CL" smtClean="0"/>
              <a:pPr/>
              <a:t>23-05-2018</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DA852A5-1ED3-43C2-B657-73E622A39251}" type="slidenum">
              <a:rPr lang="es-CL" smtClean="0"/>
              <a:pPr/>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AA460D7E-BFC2-41FE-846F-56A30236C567}" type="datetimeFigureOut">
              <a:rPr lang="es-CL" smtClean="0"/>
              <a:pPr/>
              <a:t>23-05-2018</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DA852A5-1ED3-43C2-B657-73E622A39251}" type="slidenum">
              <a:rPr lang="es-CL" smtClean="0"/>
              <a:pPr/>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A460D7E-BFC2-41FE-846F-56A30236C567}" type="datetimeFigureOut">
              <a:rPr lang="es-CL" smtClean="0"/>
              <a:pPr/>
              <a:t>23-05-2018</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DA852A5-1ED3-43C2-B657-73E622A39251}" type="slidenum">
              <a:rPr lang="es-CL" smtClean="0"/>
              <a:pPr/>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AA460D7E-BFC2-41FE-846F-56A30236C567}" type="datetimeFigureOut">
              <a:rPr lang="es-CL" smtClean="0"/>
              <a:pPr/>
              <a:t>23-05-2018</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7DA852A5-1ED3-43C2-B657-73E622A39251}" type="slidenum">
              <a:rPr lang="es-CL" smtClean="0"/>
              <a:pPr/>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AA460D7E-BFC2-41FE-846F-56A30236C567}" type="datetimeFigureOut">
              <a:rPr lang="es-CL" smtClean="0"/>
              <a:pPr/>
              <a:t>23-05-2018</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7DA852A5-1ED3-43C2-B657-73E622A39251}" type="slidenum">
              <a:rPr lang="es-CL" smtClean="0"/>
              <a:pPr/>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AA460D7E-BFC2-41FE-846F-56A30236C567}" type="datetimeFigureOut">
              <a:rPr lang="es-CL" smtClean="0"/>
              <a:pPr/>
              <a:t>23-05-2018</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7DA852A5-1ED3-43C2-B657-73E622A39251}" type="slidenum">
              <a:rPr lang="es-CL" smtClean="0"/>
              <a:pPr/>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A460D7E-BFC2-41FE-846F-56A30236C567}" type="datetimeFigureOut">
              <a:rPr lang="es-CL" smtClean="0"/>
              <a:pPr/>
              <a:t>23-05-2018</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7DA852A5-1ED3-43C2-B657-73E622A39251}" type="slidenum">
              <a:rPr lang="es-CL" smtClean="0"/>
              <a:pPr/>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A460D7E-BFC2-41FE-846F-56A30236C567}" type="datetimeFigureOut">
              <a:rPr lang="es-CL" smtClean="0"/>
              <a:pPr/>
              <a:t>23-05-2018</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7DA852A5-1ED3-43C2-B657-73E622A39251}" type="slidenum">
              <a:rPr lang="es-CL" smtClean="0"/>
              <a:pPr/>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A460D7E-BFC2-41FE-846F-56A30236C567}" type="datetimeFigureOut">
              <a:rPr lang="es-CL" smtClean="0"/>
              <a:pPr/>
              <a:t>23-05-2018</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7DA852A5-1ED3-43C2-B657-73E622A39251}" type="slidenum">
              <a:rPr lang="es-CL" smtClean="0"/>
              <a:pPr/>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460D7E-BFC2-41FE-846F-56A30236C567}" type="datetimeFigureOut">
              <a:rPr lang="es-CL" smtClean="0"/>
              <a:pPr/>
              <a:t>23-05-2018</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A852A5-1ED3-43C2-B657-73E622A39251}" type="slidenum">
              <a:rPr lang="es-CL" smtClean="0"/>
              <a:pPr/>
              <a:t>‹Nº›</a:t>
            </a:fld>
            <a:endParaRPr lang="es-CL"/>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audio" Target="file:///E:\flauta%20de%20pan-eres%20lo%20que%20piensas.wmv.mp3"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74638"/>
            <a:ext cx="9144000" cy="1143000"/>
          </a:xfrm>
        </p:spPr>
        <p:txBody>
          <a:bodyPr>
            <a:noAutofit/>
          </a:bodyPr>
          <a:lstStyle/>
          <a:p>
            <a:r>
              <a:rPr lang="es-CL" sz="3900" b="1" dirty="0" smtClean="0"/>
              <a:t>DEPARTAMENTO DE PASTORAL</a:t>
            </a:r>
            <a:endParaRPr lang="es-CL" sz="3900" b="1" dirty="0"/>
          </a:p>
        </p:txBody>
      </p:sp>
      <p:sp>
        <p:nvSpPr>
          <p:cNvPr id="3" name="2 Marcador de contenido"/>
          <p:cNvSpPr>
            <a:spLocks noGrp="1"/>
          </p:cNvSpPr>
          <p:nvPr>
            <p:ph idx="1"/>
          </p:nvPr>
        </p:nvSpPr>
        <p:spPr>
          <a:xfrm>
            <a:off x="323528" y="2204864"/>
            <a:ext cx="8820472" cy="4248472"/>
          </a:xfrm>
        </p:spPr>
        <p:txBody>
          <a:bodyPr/>
          <a:lstStyle/>
          <a:p>
            <a:pPr algn="ctr">
              <a:buNone/>
            </a:pPr>
            <a:endParaRPr lang="es-CL" b="1" dirty="0" smtClean="0"/>
          </a:p>
          <a:p>
            <a:pPr>
              <a:buNone/>
            </a:pPr>
            <a:endParaRPr lang="es-CL" dirty="0"/>
          </a:p>
          <a:p>
            <a:pPr>
              <a:buNone/>
            </a:pPr>
            <a:r>
              <a:rPr lang="es-CL" b="1" dirty="0" smtClean="0"/>
              <a:t>Integración: </a:t>
            </a:r>
          </a:p>
          <a:p>
            <a:pPr>
              <a:buNone/>
            </a:pPr>
            <a:r>
              <a:rPr lang="es-CL" b="1" dirty="0" smtClean="0"/>
              <a:t> 				Pastoral educativa</a:t>
            </a:r>
          </a:p>
          <a:p>
            <a:pPr>
              <a:buNone/>
            </a:pPr>
            <a:r>
              <a:rPr lang="es-CL" b="1" dirty="0" smtClean="0"/>
              <a:t>					Educación ciudadana</a:t>
            </a:r>
          </a:p>
          <a:p>
            <a:pPr>
              <a:buNone/>
            </a:pPr>
            <a:endParaRPr lang="es-CL" b="1" dirty="0"/>
          </a:p>
          <a:p>
            <a:pPr algn="ctr">
              <a:buNone/>
            </a:pPr>
            <a:r>
              <a:rPr lang="es-CL" sz="4000" b="1" dirty="0" smtClean="0">
                <a:solidFill>
                  <a:srgbClr val="CC0000"/>
                </a:solidFill>
                <a:latin typeface="Bradley Hand ITC" pitchFamily="66" charset="0"/>
              </a:rPr>
              <a:t>Educar actitudes para la convivencia</a:t>
            </a:r>
          </a:p>
          <a:p>
            <a:pPr>
              <a:buNone/>
            </a:pPr>
            <a:endParaRPr lang="es-CL" b="1" dirty="0"/>
          </a:p>
          <a:p>
            <a:pPr>
              <a:buNone/>
            </a:pPr>
            <a:endParaRPr lang="es-CL"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78698"/>
          </a:xfrm>
        </p:spPr>
        <p:txBody>
          <a:bodyPr/>
          <a:lstStyle/>
          <a:p>
            <a:r>
              <a:rPr lang="es-CL" dirty="0"/>
              <a:t> </a:t>
            </a:r>
            <a:r>
              <a:rPr lang="es-CL" dirty="0" smtClean="0"/>
              <a:t/>
            </a:r>
            <a:br>
              <a:rPr lang="es-CL" dirty="0" smtClean="0"/>
            </a:br>
            <a:r>
              <a:rPr lang="es-CL" dirty="0"/>
              <a:t/>
            </a:r>
            <a:br>
              <a:rPr lang="es-CL" dirty="0"/>
            </a:br>
            <a:r>
              <a:rPr lang="es-CL" sz="4800" b="1" dirty="0" smtClean="0"/>
              <a:t>“</a:t>
            </a:r>
            <a:r>
              <a:rPr lang="es-CL" sz="4800" b="1" dirty="0"/>
              <a:t>Procuren rechazar todo juicio, sospecha o duda, que tengan sobre otra persona”</a:t>
            </a:r>
            <a:br>
              <a:rPr lang="es-CL" sz="4800" b="1" dirty="0"/>
            </a:br>
            <a:r>
              <a:rPr lang="es-CL" sz="4800" b="1" dirty="0"/>
              <a:t> </a:t>
            </a:r>
            <a:r>
              <a:rPr lang="es-CL" dirty="0"/>
              <a:t/>
            </a:r>
            <a:br>
              <a:rPr lang="es-CL" dirty="0"/>
            </a:br>
            <a:endParaRPr lang="es-C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818658"/>
          </a:xfrm>
        </p:spPr>
        <p:txBody>
          <a:bodyPr/>
          <a:lstStyle/>
          <a:p>
            <a:r>
              <a:rPr lang="es-CL" dirty="0" smtClean="0"/>
              <a:t/>
            </a:r>
            <a:br>
              <a:rPr lang="es-CL" dirty="0" smtClean="0"/>
            </a:br>
            <a:r>
              <a:rPr lang="es-CL" dirty="0">
                <a:solidFill>
                  <a:srgbClr val="0070C0"/>
                </a:solidFill>
              </a:rPr>
              <a:t> </a:t>
            </a:r>
            <a:r>
              <a:rPr lang="es-CL" sz="4800" b="1" dirty="0">
                <a:solidFill>
                  <a:srgbClr val="0070C0"/>
                </a:solidFill>
              </a:rPr>
              <a:t>“Juzguen bien </a:t>
            </a:r>
            <a:r>
              <a:rPr lang="es-CL" sz="4800" b="1" dirty="0" smtClean="0">
                <a:solidFill>
                  <a:srgbClr val="0070C0"/>
                </a:solidFill>
              </a:rPr>
              <a:t/>
            </a:r>
            <a:br>
              <a:rPr lang="es-CL" sz="4800" b="1" dirty="0" smtClean="0">
                <a:solidFill>
                  <a:srgbClr val="0070C0"/>
                </a:solidFill>
              </a:rPr>
            </a:br>
            <a:r>
              <a:rPr lang="es-CL" sz="4800" b="1" dirty="0" smtClean="0">
                <a:solidFill>
                  <a:srgbClr val="0070C0"/>
                </a:solidFill>
              </a:rPr>
              <a:t>  de </a:t>
            </a:r>
            <a:r>
              <a:rPr lang="es-CL" sz="4800" b="1" dirty="0">
                <a:solidFill>
                  <a:srgbClr val="0070C0"/>
                </a:solidFill>
              </a:rPr>
              <a:t>todo el mundo”</a:t>
            </a:r>
            <a:br>
              <a:rPr lang="es-CL" sz="4800" b="1" dirty="0">
                <a:solidFill>
                  <a:srgbClr val="0070C0"/>
                </a:solidFill>
              </a:rPr>
            </a:br>
            <a:r>
              <a:rPr lang="es-CL" sz="4800" b="1" dirty="0">
                <a:solidFill>
                  <a:srgbClr val="0070C0"/>
                </a:solidFill>
              </a:rPr>
              <a:t> </a:t>
            </a:r>
            <a:r>
              <a:rPr lang="es-CL" dirty="0"/>
              <a:t/>
            </a:r>
            <a:br>
              <a:rPr lang="es-CL" dirty="0"/>
            </a:br>
            <a:endParaRPr lang="es-C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962674"/>
          </a:xfrm>
        </p:spPr>
        <p:txBody>
          <a:bodyPr/>
          <a:lstStyle/>
          <a:p>
            <a:r>
              <a:rPr lang="es-CL" sz="4800" b="1" dirty="0" smtClean="0"/>
              <a:t/>
            </a:r>
            <a:br>
              <a:rPr lang="es-CL" sz="4800" b="1" dirty="0" smtClean="0"/>
            </a:br>
            <a:r>
              <a:rPr lang="es-CL" sz="4800" b="1" dirty="0"/>
              <a:t/>
            </a:r>
            <a:br>
              <a:rPr lang="es-CL" sz="4800" b="1" dirty="0"/>
            </a:br>
            <a:r>
              <a:rPr lang="es-CL" sz="4800" b="1" dirty="0" smtClean="0">
                <a:solidFill>
                  <a:srgbClr val="00863D"/>
                </a:solidFill>
              </a:rPr>
              <a:t>“Manifiesten </a:t>
            </a:r>
            <a:r>
              <a:rPr lang="es-CL" sz="4800" b="1" dirty="0">
                <a:solidFill>
                  <a:srgbClr val="00863D"/>
                </a:solidFill>
              </a:rPr>
              <a:t>siempre mucha estima </a:t>
            </a:r>
            <a:r>
              <a:rPr lang="es-CL" sz="4800" b="1" dirty="0" smtClean="0">
                <a:solidFill>
                  <a:srgbClr val="00863D"/>
                </a:solidFill>
              </a:rPr>
              <a:t/>
            </a:r>
            <a:br>
              <a:rPr lang="es-CL" sz="4800" b="1" dirty="0" smtClean="0">
                <a:solidFill>
                  <a:srgbClr val="00863D"/>
                </a:solidFill>
              </a:rPr>
            </a:br>
            <a:r>
              <a:rPr lang="es-CL" sz="4800" b="1" dirty="0" smtClean="0">
                <a:solidFill>
                  <a:srgbClr val="00863D"/>
                </a:solidFill>
              </a:rPr>
              <a:t>por </a:t>
            </a:r>
            <a:r>
              <a:rPr lang="es-CL" sz="4800" b="1" dirty="0">
                <a:solidFill>
                  <a:srgbClr val="00863D"/>
                </a:solidFill>
              </a:rPr>
              <a:t>todos”</a:t>
            </a:r>
            <a:r>
              <a:rPr lang="es-CL" dirty="0">
                <a:solidFill>
                  <a:srgbClr val="00863D"/>
                </a:solidFill>
              </a:rPr>
              <a:t/>
            </a:r>
            <a:br>
              <a:rPr lang="es-CL" dirty="0">
                <a:solidFill>
                  <a:srgbClr val="00863D"/>
                </a:solidFill>
              </a:rPr>
            </a:br>
            <a:r>
              <a:rPr lang="es-CL" dirty="0">
                <a:solidFill>
                  <a:srgbClr val="00863D"/>
                </a:solidFill>
              </a:rPr>
              <a:t> </a:t>
            </a:r>
            <a:r>
              <a:rPr lang="es-CL" dirty="0"/>
              <a:t/>
            </a:r>
            <a:br>
              <a:rPr lang="es-CL" dirty="0"/>
            </a:br>
            <a:endParaRPr lang="es-C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962674"/>
          </a:xfrm>
        </p:spPr>
        <p:txBody>
          <a:bodyPr/>
          <a:lstStyle/>
          <a:p>
            <a:r>
              <a:rPr lang="es-CL" sz="4800" b="1" dirty="0" smtClean="0"/>
              <a:t/>
            </a:r>
            <a:br>
              <a:rPr lang="es-CL" sz="4800" b="1" dirty="0" smtClean="0"/>
            </a:br>
            <a:r>
              <a:rPr lang="es-CL" sz="4800" b="1" dirty="0"/>
              <a:t/>
            </a:r>
            <a:br>
              <a:rPr lang="es-CL" sz="4800" b="1" dirty="0"/>
            </a:br>
            <a:r>
              <a:rPr lang="es-CL" sz="4800" b="1" dirty="0" smtClean="0">
                <a:solidFill>
                  <a:schemeClr val="accent2">
                    <a:lumMod val="75000"/>
                  </a:schemeClr>
                </a:solidFill>
              </a:rPr>
              <a:t>“Hablen </a:t>
            </a:r>
            <a:r>
              <a:rPr lang="es-CL" sz="4800" b="1" dirty="0">
                <a:solidFill>
                  <a:schemeClr val="accent2">
                    <a:lumMod val="75000"/>
                  </a:schemeClr>
                </a:solidFill>
              </a:rPr>
              <a:t>siempre bien </a:t>
            </a:r>
            <a:r>
              <a:rPr lang="es-CL" sz="4800" b="1" dirty="0" smtClean="0">
                <a:solidFill>
                  <a:schemeClr val="accent2">
                    <a:lumMod val="75000"/>
                  </a:schemeClr>
                </a:solidFill>
              </a:rPr>
              <a:t/>
            </a:r>
            <a:br>
              <a:rPr lang="es-CL" sz="4800" b="1" dirty="0" smtClean="0">
                <a:solidFill>
                  <a:schemeClr val="accent2">
                    <a:lumMod val="75000"/>
                  </a:schemeClr>
                </a:solidFill>
              </a:rPr>
            </a:br>
            <a:r>
              <a:rPr lang="es-CL" sz="4800" b="1" dirty="0" smtClean="0">
                <a:solidFill>
                  <a:schemeClr val="accent2">
                    <a:lumMod val="75000"/>
                  </a:schemeClr>
                </a:solidFill>
              </a:rPr>
              <a:t>de </a:t>
            </a:r>
            <a:r>
              <a:rPr lang="es-CL" sz="4800" b="1" dirty="0">
                <a:solidFill>
                  <a:schemeClr val="accent2">
                    <a:lumMod val="75000"/>
                  </a:schemeClr>
                </a:solidFill>
              </a:rPr>
              <a:t>los demás”</a:t>
            </a:r>
            <a:r>
              <a:rPr lang="es-CL" dirty="0">
                <a:solidFill>
                  <a:schemeClr val="accent2">
                    <a:lumMod val="75000"/>
                  </a:schemeClr>
                </a:solidFill>
              </a:rPr>
              <a:t/>
            </a:r>
            <a:br>
              <a:rPr lang="es-CL" dirty="0">
                <a:solidFill>
                  <a:schemeClr val="accent2">
                    <a:lumMod val="75000"/>
                  </a:schemeClr>
                </a:solidFill>
              </a:rPr>
            </a:br>
            <a:r>
              <a:rPr lang="es-CL" dirty="0">
                <a:solidFill>
                  <a:schemeClr val="accent2">
                    <a:lumMod val="75000"/>
                  </a:schemeClr>
                </a:solidFill>
              </a:rPr>
              <a:t> </a:t>
            </a:r>
            <a:r>
              <a:rPr lang="es-CL" dirty="0"/>
              <a:t/>
            </a:r>
            <a:br>
              <a:rPr lang="es-CL" dirty="0"/>
            </a:br>
            <a:endParaRPr lang="es-C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818658"/>
          </a:xfrm>
        </p:spPr>
        <p:txBody>
          <a:bodyPr/>
          <a:lstStyle/>
          <a:p>
            <a:r>
              <a:rPr lang="es-CL" dirty="0"/>
              <a:t> </a:t>
            </a:r>
            <a:r>
              <a:rPr lang="es-CL" dirty="0" smtClean="0"/>
              <a:t/>
            </a:r>
            <a:br>
              <a:rPr lang="es-CL" dirty="0" smtClean="0"/>
            </a:br>
            <a:r>
              <a:rPr lang="es-CL" sz="4800" b="1" dirty="0" smtClean="0"/>
              <a:t>“</a:t>
            </a:r>
            <a:r>
              <a:rPr lang="es-CL" sz="4800" b="1" dirty="0"/>
              <a:t>No debe haber pretexto que justifique </a:t>
            </a:r>
            <a:r>
              <a:rPr lang="es-CL" sz="4800" b="1" dirty="0" smtClean="0"/>
              <a:t/>
            </a:r>
            <a:br>
              <a:rPr lang="es-CL" sz="4800" b="1" dirty="0" smtClean="0"/>
            </a:br>
            <a:r>
              <a:rPr lang="es-CL" sz="4800" b="1" dirty="0" smtClean="0"/>
              <a:t>hablar </a:t>
            </a:r>
            <a:r>
              <a:rPr lang="es-CL" sz="4800" b="1" dirty="0"/>
              <a:t>mal de otro”</a:t>
            </a:r>
            <a:br>
              <a:rPr lang="es-CL" sz="4800" b="1" dirty="0"/>
            </a:br>
            <a:r>
              <a:rPr lang="es-CL" dirty="0"/>
              <a:t> </a:t>
            </a:r>
            <a:br>
              <a:rPr lang="es-CL" dirty="0"/>
            </a:br>
            <a:endParaRPr lang="es-C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746650"/>
          </a:xfrm>
        </p:spPr>
        <p:txBody>
          <a:bodyPr>
            <a:normAutofit fontScale="90000"/>
          </a:bodyPr>
          <a:lstStyle/>
          <a:p>
            <a:r>
              <a:rPr lang="es-CL" dirty="0"/>
              <a:t/>
            </a:r>
            <a:br>
              <a:rPr lang="es-CL" dirty="0"/>
            </a:br>
            <a:r>
              <a:rPr lang="es-CL" dirty="0" smtClean="0"/>
              <a:t/>
            </a:r>
            <a:br>
              <a:rPr lang="es-CL" dirty="0" smtClean="0"/>
            </a:br>
            <a:r>
              <a:rPr lang="es-CL" sz="4800" b="1" dirty="0" smtClean="0">
                <a:solidFill>
                  <a:srgbClr val="0070C0"/>
                </a:solidFill>
              </a:rPr>
              <a:t>“Procuren </a:t>
            </a:r>
            <a:r>
              <a:rPr lang="es-CL" sz="4800" b="1" dirty="0">
                <a:solidFill>
                  <a:srgbClr val="0070C0"/>
                </a:solidFill>
              </a:rPr>
              <a:t>no decir </a:t>
            </a:r>
            <a:r>
              <a:rPr lang="es-CL" sz="4800" b="1" dirty="0" smtClean="0">
                <a:solidFill>
                  <a:srgbClr val="0070C0"/>
                </a:solidFill>
              </a:rPr>
              <a:t/>
            </a:r>
            <a:br>
              <a:rPr lang="es-CL" sz="4800" b="1" dirty="0" smtClean="0">
                <a:solidFill>
                  <a:srgbClr val="0070C0"/>
                </a:solidFill>
              </a:rPr>
            </a:br>
            <a:r>
              <a:rPr lang="es-CL" sz="4800" b="1" dirty="0" smtClean="0">
                <a:solidFill>
                  <a:srgbClr val="0070C0"/>
                </a:solidFill>
              </a:rPr>
              <a:t>a </a:t>
            </a:r>
            <a:r>
              <a:rPr lang="es-CL" sz="4800" b="1" dirty="0">
                <a:solidFill>
                  <a:srgbClr val="0070C0"/>
                </a:solidFill>
              </a:rPr>
              <a:t>una persona, </a:t>
            </a:r>
            <a:r>
              <a:rPr lang="es-CL" sz="4800" b="1" dirty="0" smtClean="0">
                <a:solidFill>
                  <a:srgbClr val="0070C0"/>
                </a:solidFill>
              </a:rPr>
              <a:t/>
            </a:r>
            <a:br>
              <a:rPr lang="es-CL" sz="4800" b="1" dirty="0" smtClean="0">
                <a:solidFill>
                  <a:srgbClr val="0070C0"/>
                </a:solidFill>
              </a:rPr>
            </a:br>
            <a:r>
              <a:rPr lang="es-CL" sz="4800" b="1" dirty="0" smtClean="0">
                <a:solidFill>
                  <a:srgbClr val="0070C0"/>
                </a:solidFill>
              </a:rPr>
              <a:t>aquella </a:t>
            </a:r>
            <a:r>
              <a:rPr lang="es-CL" sz="4800" b="1" dirty="0">
                <a:solidFill>
                  <a:srgbClr val="0070C0"/>
                </a:solidFill>
              </a:rPr>
              <a:t>palabra </a:t>
            </a:r>
            <a:r>
              <a:rPr lang="es-CL" sz="4800" b="1" dirty="0" smtClean="0">
                <a:solidFill>
                  <a:srgbClr val="0070C0"/>
                </a:solidFill>
              </a:rPr>
              <a:t/>
            </a:r>
            <a:br>
              <a:rPr lang="es-CL" sz="4800" b="1" dirty="0" smtClean="0">
                <a:solidFill>
                  <a:srgbClr val="0070C0"/>
                </a:solidFill>
              </a:rPr>
            </a:br>
            <a:r>
              <a:rPr lang="es-CL" sz="4800" b="1" dirty="0" smtClean="0">
                <a:solidFill>
                  <a:srgbClr val="0070C0"/>
                </a:solidFill>
              </a:rPr>
              <a:t>que </a:t>
            </a:r>
            <a:r>
              <a:rPr lang="es-CL" sz="4800" b="1" dirty="0">
                <a:solidFill>
                  <a:srgbClr val="0070C0"/>
                </a:solidFill>
              </a:rPr>
              <a:t>en menoscabo suyo haya dicho otra</a:t>
            </a:r>
            <a:r>
              <a:rPr lang="es-CL" sz="4800" b="1" dirty="0" smtClean="0">
                <a:solidFill>
                  <a:srgbClr val="0070C0"/>
                </a:solidFill>
              </a:rPr>
              <a:t>”</a:t>
            </a:r>
            <a:r>
              <a:rPr lang="es-CL" dirty="0"/>
              <a:t/>
            </a:r>
            <a:br>
              <a:rPr lang="es-CL" dirty="0"/>
            </a:br>
            <a:r>
              <a:rPr lang="es-CL" dirty="0"/>
              <a:t> </a:t>
            </a:r>
            <a:br>
              <a:rPr lang="es-CL" dirty="0"/>
            </a:br>
            <a:endParaRPr lang="es-C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890666"/>
          </a:xfrm>
        </p:spPr>
        <p:txBody>
          <a:bodyPr/>
          <a:lstStyle/>
          <a:p>
            <a:r>
              <a:rPr lang="es-CL" sz="4800" b="1" dirty="0" smtClean="0"/>
              <a:t>  </a:t>
            </a:r>
            <a:r>
              <a:rPr lang="es-CL" sz="4800" b="1" dirty="0">
                <a:solidFill>
                  <a:srgbClr val="00863D"/>
                </a:solidFill>
              </a:rPr>
              <a:t>“Conviene ser humildes, mansos y pacíficos”</a:t>
            </a:r>
            <a:r>
              <a:rPr lang="es-CL" dirty="0">
                <a:solidFill>
                  <a:srgbClr val="00863D"/>
                </a:solidFill>
              </a:rPr>
              <a:t/>
            </a:r>
            <a:br>
              <a:rPr lang="es-CL" dirty="0">
                <a:solidFill>
                  <a:srgbClr val="00863D"/>
                </a:solidFill>
              </a:rPr>
            </a:br>
            <a:r>
              <a:rPr lang="es-CL" dirty="0">
                <a:solidFill>
                  <a:srgbClr val="00863D"/>
                </a:solidFill>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530626"/>
          </a:xfrm>
        </p:spPr>
        <p:txBody>
          <a:bodyPr/>
          <a:lstStyle/>
          <a:p>
            <a:r>
              <a:rPr lang="es-CL" sz="4800" b="1" dirty="0" smtClean="0"/>
              <a:t/>
            </a:r>
            <a:br>
              <a:rPr lang="es-CL" sz="4800" b="1" dirty="0" smtClean="0"/>
            </a:br>
            <a:r>
              <a:rPr lang="es-CL" sz="4800" b="1" dirty="0"/>
              <a:t/>
            </a:r>
            <a:br>
              <a:rPr lang="es-CL" sz="4800" b="1" dirty="0"/>
            </a:br>
            <a:r>
              <a:rPr lang="es-CL" sz="4800" b="1" dirty="0" smtClean="0">
                <a:solidFill>
                  <a:schemeClr val="accent1">
                    <a:lumMod val="50000"/>
                  </a:schemeClr>
                </a:solidFill>
              </a:rPr>
              <a:t>“¿</a:t>
            </a:r>
            <a:r>
              <a:rPr lang="es-CL" sz="4800" b="1" dirty="0">
                <a:solidFill>
                  <a:schemeClr val="accent1">
                    <a:lumMod val="50000"/>
                  </a:schemeClr>
                </a:solidFill>
              </a:rPr>
              <a:t>Oyeron alguna cosa contra su prójimo? Muera en ustedes”</a:t>
            </a:r>
            <a:br>
              <a:rPr lang="es-CL" sz="4800" b="1" dirty="0">
                <a:solidFill>
                  <a:schemeClr val="accent1">
                    <a:lumMod val="50000"/>
                  </a:schemeClr>
                </a:solidFill>
              </a:rPr>
            </a:br>
            <a:r>
              <a:rPr lang="es-CL" sz="4800" b="1" dirty="0">
                <a:solidFill>
                  <a:schemeClr val="accent1">
                    <a:lumMod val="50000"/>
                  </a:schemeClr>
                </a:solidFill>
              </a:rPr>
              <a:t> </a:t>
            </a:r>
            <a:r>
              <a:rPr lang="es-CL" dirty="0"/>
              <a:t/>
            </a:r>
            <a:br>
              <a:rPr lang="es-CL" dirty="0"/>
            </a:br>
            <a:endParaRPr lang="es-C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034682"/>
          </a:xfrm>
        </p:spPr>
        <p:txBody>
          <a:bodyPr/>
          <a:lstStyle/>
          <a:p>
            <a:r>
              <a:rPr lang="es-CL" sz="4800" b="1" dirty="0" smtClean="0"/>
              <a:t/>
            </a:r>
            <a:br>
              <a:rPr lang="es-CL" sz="4800" b="1" dirty="0" smtClean="0"/>
            </a:br>
            <a:r>
              <a:rPr lang="es-CL" sz="4800" b="1" dirty="0" smtClean="0"/>
              <a:t>“</a:t>
            </a:r>
            <a:r>
              <a:rPr lang="es-CL" sz="4800" b="1" dirty="0"/>
              <a:t>Eviten las contiendas, porque hacen perder </a:t>
            </a:r>
            <a:r>
              <a:rPr lang="es-CL" sz="4800" b="1" dirty="0" smtClean="0"/>
              <a:t/>
            </a:r>
            <a:br>
              <a:rPr lang="es-CL" sz="4800" b="1" dirty="0" smtClean="0"/>
            </a:br>
            <a:r>
              <a:rPr lang="es-CL" sz="4800" b="1" dirty="0" smtClean="0"/>
              <a:t>la </a:t>
            </a:r>
            <a:r>
              <a:rPr lang="es-CL" sz="4800" b="1" dirty="0"/>
              <a:t>humildad, la caridad </a:t>
            </a:r>
            <a:r>
              <a:rPr lang="es-CL" sz="4800" b="1" dirty="0" smtClean="0"/>
              <a:t/>
            </a:r>
            <a:br>
              <a:rPr lang="es-CL" sz="4800" b="1" dirty="0" smtClean="0"/>
            </a:br>
            <a:r>
              <a:rPr lang="es-CL" sz="4800" b="1" dirty="0" smtClean="0"/>
              <a:t>y </a:t>
            </a:r>
            <a:r>
              <a:rPr lang="es-CL" sz="4800" b="1" dirty="0"/>
              <a:t>el buen nombre”</a:t>
            </a:r>
            <a:r>
              <a:rPr lang="es-CL" dirty="0"/>
              <a:t/>
            </a:r>
            <a:br>
              <a:rPr lang="es-CL" dirty="0"/>
            </a:br>
            <a:endParaRPr lang="es-CL"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746650"/>
          </a:xfrm>
        </p:spPr>
        <p:txBody>
          <a:bodyPr/>
          <a:lstStyle/>
          <a:p>
            <a:r>
              <a:rPr lang="es-CL" dirty="0" smtClean="0"/>
              <a:t/>
            </a:r>
            <a:br>
              <a:rPr lang="es-CL" dirty="0" smtClean="0"/>
            </a:br>
            <a:r>
              <a:rPr lang="es-CL" dirty="0"/>
              <a:t/>
            </a:r>
            <a:br>
              <a:rPr lang="es-CL" dirty="0"/>
            </a:br>
            <a:r>
              <a:rPr lang="es-CL" dirty="0"/>
              <a:t> </a:t>
            </a:r>
            <a:r>
              <a:rPr lang="es-CL" sz="4800" b="1" dirty="0">
                <a:solidFill>
                  <a:srgbClr val="0070C0"/>
                </a:solidFill>
              </a:rPr>
              <a:t>“No tengan </a:t>
            </a:r>
            <a:r>
              <a:rPr lang="es-CL" sz="4800" b="1" dirty="0" smtClean="0">
                <a:solidFill>
                  <a:srgbClr val="0070C0"/>
                </a:solidFill>
              </a:rPr>
              <a:t>espíritu </a:t>
            </a:r>
            <a:br>
              <a:rPr lang="es-CL" sz="4800" b="1" dirty="0" smtClean="0">
                <a:solidFill>
                  <a:srgbClr val="0070C0"/>
                </a:solidFill>
              </a:rPr>
            </a:br>
            <a:r>
              <a:rPr lang="es-CL" sz="4800" b="1" dirty="0" smtClean="0">
                <a:solidFill>
                  <a:srgbClr val="0070C0"/>
                </a:solidFill>
              </a:rPr>
              <a:t>de </a:t>
            </a:r>
            <a:r>
              <a:rPr lang="es-CL" sz="4800" b="1" dirty="0">
                <a:solidFill>
                  <a:srgbClr val="0070C0"/>
                </a:solidFill>
              </a:rPr>
              <a:t>contradicción </a:t>
            </a:r>
            <a:r>
              <a:rPr lang="es-CL" sz="4800" b="1" dirty="0" smtClean="0">
                <a:solidFill>
                  <a:srgbClr val="0070C0"/>
                </a:solidFill>
              </a:rPr>
              <a:t/>
            </a:r>
            <a:br>
              <a:rPr lang="es-CL" sz="4800" b="1" dirty="0" smtClean="0">
                <a:solidFill>
                  <a:srgbClr val="0070C0"/>
                </a:solidFill>
              </a:rPr>
            </a:br>
            <a:r>
              <a:rPr lang="es-CL" sz="4800" b="1" dirty="0" smtClean="0">
                <a:solidFill>
                  <a:srgbClr val="0070C0"/>
                </a:solidFill>
              </a:rPr>
              <a:t>que </a:t>
            </a:r>
            <a:r>
              <a:rPr lang="es-CL" sz="4800" b="1" dirty="0">
                <a:solidFill>
                  <a:srgbClr val="0070C0"/>
                </a:solidFill>
              </a:rPr>
              <a:t>es mal espíritu”</a:t>
            </a:r>
            <a:r>
              <a:rPr lang="es-CL" dirty="0">
                <a:solidFill>
                  <a:srgbClr val="0070C0"/>
                </a:solidFill>
              </a:rPr>
              <a:t/>
            </a:r>
            <a:br>
              <a:rPr lang="es-CL" dirty="0">
                <a:solidFill>
                  <a:srgbClr val="0070C0"/>
                </a:solidFill>
              </a:rPr>
            </a:br>
            <a:r>
              <a:rPr lang="es-CL" dirty="0">
                <a:solidFill>
                  <a:srgbClr val="0070C0"/>
                </a:solidFill>
              </a:rPr>
              <a:t> </a:t>
            </a:r>
            <a:r>
              <a:rPr lang="es-CL" dirty="0"/>
              <a:t/>
            </a:r>
            <a:br>
              <a:rPr lang="es-CL" dirty="0"/>
            </a:br>
            <a:endParaRPr lang="es-C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95936" y="1556792"/>
            <a:ext cx="4690864" cy="3456384"/>
          </a:xfrm>
        </p:spPr>
        <p:txBody>
          <a:bodyPr>
            <a:normAutofit fontScale="90000"/>
          </a:bodyPr>
          <a:lstStyle/>
          <a:p>
            <a:r>
              <a:rPr lang="es-CL" b="1" dirty="0" smtClean="0"/>
              <a:t/>
            </a:r>
            <a:br>
              <a:rPr lang="es-CL" b="1" dirty="0" smtClean="0"/>
            </a:br>
            <a:r>
              <a:rPr lang="es-CL" b="1" dirty="0"/>
              <a:t/>
            </a:r>
            <a:br>
              <a:rPr lang="es-CL" b="1" dirty="0"/>
            </a:br>
            <a:r>
              <a:rPr lang="es-CL" b="1" dirty="0" smtClean="0">
                <a:solidFill>
                  <a:srgbClr val="00863D"/>
                </a:solidFill>
              </a:rPr>
              <a:t>“</a:t>
            </a:r>
            <a:r>
              <a:rPr lang="es-CL" b="1" dirty="0">
                <a:solidFill>
                  <a:srgbClr val="00863D"/>
                </a:solidFill>
              </a:rPr>
              <a:t>Construyamos la escuela </a:t>
            </a:r>
            <a:r>
              <a:rPr lang="es-CL" dirty="0">
                <a:solidFill>
                  <a:srgbClr val="00863D"/>
                </a:solidFill>
              </a:rPr>
              <a:t/>
            </a:r>
            <a:br>
              <a:rPr lang="es-CL" dirty="0">
                <a:solidFill>
                  <a:srgbClr val="00863D"/>
                </a:solidFill>
              </a:rPr>
            </a:br>
            <a:r>
              <a:rPr lang="es-CL" b="1" dirty="0">
                <a:solidFill>
                  <a:srgbClr val="00863D"/>
                </a:solidFill>
              </a:rPr>
              <a:t>que el Padre </a:t>
            </a:r>
            <a:r>
              <a:rPr lang="es-CL" b="1" dirty="0" err="1">
                <a:solidFill>
                  <a:srgbClr val="00863D"/>
                </a:solidFill>
              </a:rPr>
              <a:t>Coll</a:t>
            </a:r>
            <a:r>
              <a:rPr lang="es-CL" b="1" dirty="0">
                <a:solidFill>
                  <a:srgbClr val="00863D"/>
                </a:solidFill>
              </a:rPr>
              <a:t> soñó”</a:t>
            </a:r>
            <a:r>
              <a:rPr lang="es-CL" dirty="0"/>
              <a:t/>
            </a:r>
            <a:br>
              <a:rPr lang="es-CL" dirty="0"/>
            </a:br>
            <a:r>
              <a:rPr lang="es-CL" dirty="0"/>
              <a:t> </a:t>
            </a:r>
            <a:br>
              <a:rPr lang="es-CL" dirty="0"/>
            </a:br>
            <a:endParaRPr lang="es-CL" dirty="0"/>
          </a:p>
        </p:txBody>
      </p:sp>
      <p:pic>
        <p:nvPicPr>
          <p:cNvPr id="44034" name="Picture 2" descr="Imagen relacionada"/>
          <p:cNvPicPr>
            <a:picLocks noChangeAspect="1" noChangeArrowheads="1"/>
          </p:cNvPicPr>
          <p:nvPr/>
        </p:nvPicPr>
        <p:blipFill>
          <a:blip r:embed="rId2" cstate="print"/>
          <a:srcRect/>
          <a:stretch>
            <a:fillRect/>
          </a:stretch>
        </p:blipFill>
        <p:spPr bwMode="auto">
          <a:xfrm>
            <a:off x="386001" y="980728"/>
            <a:ext cx="3332753" cy="4608512"/>
          </a:xfrm>
          <a:prstGeom prst="rect">
            <a:avLst/>
          </a:prstGeom>
          <a:noFill/>
          <a:ln w="9525" algn="in">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74638"/>
            <a:ext cx="9144000" cy="6178698"/>
          </a:xfrm>
        </p:spPr>
        <p:txBody>
          <a:bodyPr>
            <a:normAutofit fontScale="90000"/>
          </a:bodyPr>
          <a:lstStyle/>
          <a:p>
            <a:r>
              <a:rPr lang="es-CL" sz="4800" b="1" dirty="0" smtClean="0"/>
              <a:t/>
            </a:r>
            <a:br>
              <a:rPr lang="es-CL" sz="4800" b="1" dirty="0" smtClean="0"/>
            </a:br>
            <a:r>
              <a:rPr lang="es-CL" sz="4800" b="1" dirty="0"/>
              <a:t/>
            </a:r>
            <a:br>
              <a:rPr lang="es-CL" sz="4800" b="1" dirty="0"/>
            </a:br>
            <a:r>
              <a:rPr lang="es-CL" sz="4800" b="1" dirty="0" smtClean="0">
                <a:solidFill>
                  <a:srgbClr val="00B050"/>
                </a:solidFill>
              </a:rPr>
              <a:t>“</a:t>
            </a:r>
            <a:r>
              <a:rPr lang="es-CL" sz="4800" b="1" dirty="0">
                <a:solidFill>
                  <a:srgbClr val="00B050"/>
                </a:solidFill>
              </a:rPr>
              <a:t>El ceder uno </a:t>
            </a:r>
            <a:r>
              <a:rPr lang="es-CL" sz="4800" b="1" dirty="0" smtClean="0">
                <a:solidFill>
                  <a:srgbClr val="00B050"/>
                </a:solidFill>
              </a:rPr>
              <a:t>sus derechos </a:t>
            </a:r>
            <a:br>
              <a:rPr lang="es-CL" sz="4800" b="1" dirty="0" smtClean="0">
                <a:solidFill>
                  <a:srgbClr val="00B050"/>
                </a:solidFill>
              </a:rPr>
            </a:br>
            <a:r>
              <a:rPr lang="es-CL" sz="4800" b="1" dirty="0" smtClean="0">
                <a:solidFill>
                  <a:srgbClr val="00B050"/>
                </a:solidFill>
              </a:rPr>
              <a:t>y dejarse </a:t>
            </a:r>
            <a:r>
              <a:rPr lang="es-CL" sz="4800" b="1" dirty="0">
                <a:solidFill>
                  <a:srgbClr val="00B050"/>
                </a:solidFill>
              </a:rPr>
              <a:t>vencer </a:t>
            </a:r>
            <a:r>
              <a:rPr lang="es-CL" sz="4800" b="1" dirty="0" smtClean="0">
                <a:solidFill>
                  <a:srgbClr val="00B050"/>
                </a:solidFill>
              </a:rPr>
              <a:t/>
            </a:r>
            <a:br>
              <a:rPr lang="es-CL" sz="4800" b="1" dirty="0" smtClean="0">
                <a:solidFill>
                  <a:srgbClr val="00B050"/>
                </a:solidFill>
              </a:rPr>
            </a:br>
            <a:r>
              <a:rPr lang="es-CL" sz="4800" b="1" dirty="0" smtClean="0">
                <a:solidFill>
                  <a:srgbClr val="00B050"/>
                </a:solidFill>
              </a:rPr>
              <a:t>en </a:t>
            </a:r>
            <a:r>
              <a:rPr lang="es-CL" sz="4800" b="1" dirty="0">
                <a:solidFill>
                  <a:srgbClr val="00B050"/>
                </a:solidFill>
              </a:rPr>
              <a:t>las contiendas, </a:t>
            </a:r>
            <a:r>
              <a:rPr lang="es-CL" sz="4800" b="1" dirty="0" smtClean="0">
                <a:solidFill>
                  <a:srgbClr val="00B050"/>
                </a:solidFill>
              </a:rPr>
              <a:t/>
            </a:r>
            <a:br>
              <a:rPr lang="es-CL" sz="4800" b="1" dirty="0" smtClean="0">
                <a:solidFill>
                  <a:srgbClr val="00B050"/>
                </a:solidFill>
              </a:rPr>
            </a:br>
            <a:r>
              <a:rPr lang="es-CL" sz="4800" b="1" dirty="0" smtClean="0">
                <a:solidFill>
                  <a:srgbClr val="00B050"/>
                </a:solidFill>
              </a:rPr>
              <a:t>es </a:t>
            </a:r>
            <a:r>
              <a:rPr lang="es-CL" sz="4800" b="1" dirty="0">
                <a:solidFill>
                  <a:srgbClr val="00B050"/>
                </a:solidFill>
              </a:rPr>
              <a:t>de noble y </a:t>
            </a:r>
            <a:r>
              <a:rPr lang="es-CL" sz="4800" b="1" dirty="0" smtClean="0">
                <a:solidFill>
                  <a:srgbClr val="00B050"/>
                </a:solidFill>
              </a:rPr>
              <a:t/>
            </a:r>
            <a:br>
              <a:rPr lang="es-CL" sz="4800" b="1" dirty="0" smtClean="0">
                <a:solidFill>
                  <a:srgbClr val="00B050"/>
                </a:solidFill>
              </a:rPr>
            </a:br>
            <a:r>
              <a:rPr lang="es-CL" sz="4800" b="1" dirty="0" smtClean="0">
                <a:solidFill>
                  <a:srgbClr val="00B050"/>
                </a:solidFill>
              </a:rPr>
              <a:t>generoso </a:t>
            </a:r>
            <a:r>
              <a:rPr lang="es-CL" sz="4800" b="1" dirty="0">
                <a:solidFill>
                  <a:srgbClr val="00B050"/>
                </a:solidFill>
              </a:rPr>
              <a:t>corazón”</a:t>
            </a:r>
            <a:br>
              <a:rPr lang="es-CL" sz="4800" b="1" dirty="0">
                <a:solidFill>
                  <a:srgbClr val="00B050"/>
                </a:solidFill>
              </a:rPr>
            </a:br>
            <a:r>
              <a:rPr lang="es-CL" sz="4800" b="1" dirty="0">
                <a:solidFill>
                  <a:srgbClr val="00B050"/>
                </a:solidFill>
              </a:rPr>
              <a:t> </a:t>
            </a:r>
            <a:r>
              <a:rPr lang="es-CL" dirty="0"/>
              <a:t/>
            </a:r>
            <a:br>
              <a:rPr lang="es-CL" dirty="0"/>
            </a:br>
            <a:endParaRPr lang="es-CL"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962674"/>
          </a:xfrm>
        </p:spPr>
        <p:txBody>
          <a:bodyPr/>
          <a:lstStyle/>
          <a:p>
            <a:r>
              <a:rPr lang="es-CL" dirty="0" smtClean="0"/>
              <a:t/>
            </a:r>
            <a:br>
              <a:rPr lang="es-CL" dirty="0" smtClean="0"/>
            </a:br>
            <a:r>
              <a:rPr lang="es-CL" dirty="0"/>
              <a:t/>
            </a:r>
            <a:br>
              <a:rPr lang="es-CL" dirty="0"/>
            </a:br>
            <a:r>
              <a:rPr lang="es-CL" dirty="0"/>
              <a:t> </a:t>
            </a:r>
            <a:r>
              <a:rPr lang="es-CL" sz="4800" b="1" dirty="0">
                <a:solidFill>
                  <a:schemeClr val="accent1">
                    <a:lumMod val="50000"/>
                  </a:schemeClr>
                </a:solidFill>
              </a:rPr>
              <a:t>“Sean amables y atentos con toda clase </a:t>
            </a:r>
            <a:r>
              <a:rPr lang="es-CL" sz="4800" b="1" dirty="0" smtClean="0">
                <a:solidFill>
                  <a:schemeClr val="accent1">
                    <a:lumMod val="50000"/>
                  </a:schemeClr>
                </a:solidFill>
              </a:rPr>
              <a:t/>
            </a:r>
            <a:br>
              <a:rPr lang="es-CL" sz="4800" b="1" dirty="0" smtClean="0">
                <a:solidFill>
                  <a:schemeClr val="accent1">
                    <a:lumMod val="50000"/>
                  </a:schemeClr>
                </a:solidFill>
              </a:rPr>
            </a:br>
            <a:r>
              <a:rPr lang="es-CL" sz="4800" b="1" dirty="0" smtClean="0">
                <a:solidFill>
                  <a:schemeClr val="accent1">
                    <a:lumMod val="50000"/>
                  </a:schemeClr>
                </a:solidFill>
              </a:rPr>
              <a:t>de </a:t>
            </a:r>
            <a:r>
              <a:rPr lang="es-CL" sz="4800" b="1" dirty="0">
                <a:solidFill>
                  <a:schemeClr val="accent1">
                    <a:lumMod val="50000"/>
                  </a:schemeClr>
                </a:solidFill>
              </a:rPr>
              <a:t>personas”</a:t>
            </a:r>
            <a:r>
              <a:rPr lang="es-CL" dirty="0">
                <a:solidFill>
                  <a:schemeClr val="accent1">
                    <a:lumMod val="50000"/>
                  </a:schemeClr>
                </a:solidFill>
              </a:rPr>
              <a:t/>
            </a:r>
            <a:br>
              <a:rPr lang="es-CL" dirty="0">
                <a:solidFill>
                  <a:schemeClr val="accent1">
                    <a:lumMod val="50000"/>
                  </a:schemeClr>
                </a:solidFill>
              </a:rPr>
            </a:br>
            <a:r>
              <a:rPr lang="es-CL" dirty="0">
                <a:solidFill>
                  <a:schemeClr val="accent1">
                    <a:lumMod val="50000"/>
                  </a:schemeClr>
                </a:solidFill>
              </a:rPr>
              <a:t> </a:t>
            </a:r>
            <a:r>
              <a:rPr lang="es-CL" dirty="0"/>
              <a:t/>
            </a:r>
            <a:br>
              <a:rPr lang="es-CL" dirty="0"/>
            </a:br>
            <a:endParaRPr lang="es-CL"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034682"/>
          </a:xfrm>
        </p:spPr>
        <p:txBody>
          <a:bodyPr/>
          <a:lstStyle/>
          <a:p>
            <a:r>
              <a:rPr lang="es-CL" sz="4800" b="1" dirty="0" smtClean="0"/>
              <a:t/>
            </a:r>
            <a:br>
              <a:rPr lang="es-CL" sz="4800" b="1" dirty="0" smtClean="0"/>
            </a:br>
            <a:r>
              <a:rPr lang="es-CL" sz="4800" b="1" dirty="0" smtClean="0"/>
              <a:t>“</a:t>
            </a:r>
            <a:r>
              <a:rPr lang="es-CL" sz="4800" b="1" dirty="0"/>
              <a:t>Ayúdense unos a otros con palabras de caridad y sobre todo con  obras y buen ejemplo</a:t>
            </a:r>
            <a:r>
              <a:rPr lang="es-CL" sz="4800" b="1" dirty="0" smtClean="0"/>
              <a:t>”</a:t>
            </a:r>
            <a:r>
              <a:rPr lang="es-CL" b="1" dirty="0"/>
              <a:t/>
            </a:r>
            <a:br>
              <a:rPr lang="es-CL" b="1" dirty="0"/>
            </a:br>
            <a:endParaRPr lang="es-CL"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962674"/>
          </a:xfrm>
        </p:spPr>
        <p:txBody>
          <a:bodyPr/>
          <a:lstStyle/>
          <a:p>
            <a:r>
              <a:rPr lang="es-CL" sz="4800" b="1" dirty="0" smtClean="0"/>
              <a:t/>
            </a:r>
            <a:br>
              <a:rPr lang="es-CL" sz="4800" b="1" dirty="0" smtClean="0"/>
            </a:br>
            <a:r>
              <a:rPr lang="es-CL" sz="4800" b="1" dirty="0" smtClean="0"/>
              <a:t/>
            </a:r>
            <a:br>
              <a:rPr lang="es-CL" sz="4800" b="1" dirty="0" smtClean="0"/>
            </a:br>
            <a:r>
              <a:rPr lang="es-CL" sz="4800" b="1" dirty="0" smtClean="0">
                <a:solidFill>
                  <a:schemeClr val="accent5">
                    <a:lumMod val="75000"/>
                  </a:schemeClr>
                </a:solidFill>
              </a:rPr>
              <a:t>“En </a:t>
            </a:r>
            <a:r>
              <a:rPr lang="es-CL" sz="4800" b="1" dirty="0">
                <a:solidFill>
                  <a:schemeClr val="accent5">
                    <a:lumMod val="75000"/>
                  </a:schemeClr>
                </a:solidFill>
              </a:rPr>
              <a:t>el trato </a:t>
            </a:r>
            <a:r>
              <a:rPr lang="es-CL" sz="4800" b="1" dirty="0" smtClean="0">
                <a:solidFill>
                  <a:schemeClr val="accent5">
                    <a:lumMod val="75000"/>
                  </a:schemeClr>
                </a:solidFill>
              </a:rPr>
              <a:t/>
            </a:r>
            <a:br>
              <a:rPr lang="es-CL" sz="4800" b="1" dirty="0" smtClean="0">
                <a:solidFill>
                  <a:schemeClr val="accent5">
                    <a:lumMod val="75000"/>
                  </a:schemeClr>
                </a:solidFill>
              </a:rPr>
            </a:br>
            <a:r>
              <a:rPr lang="es-CL" sz="4800" b="1" dirty="0" smtClean="0">
                <a:solidFill>
                  <a:schemeClr val="accent5">
                    <a:lumMod val="75000"/>
                  </a:schemeClr>
                </a:solidFill>
              </a:rPr>
              <a:t>y </a:t>
            </a:r>
            <a:r>
              <a:rPr lang="es-CL" sz="4800" b="1" dirty="0">
                <a:solidFill>
                  <a:schemeClr val="accent5">
                    <a:lumMod val="75000"/>
                  </a:schemeClr>
                </a:solidFill>
              </a:rPr>
              <a:t>la conversación </a:t>
            </a:r>
            <a:r>
              <a:rPr lang="es-CL" sz="4800" b="1" dirty="0" smtClean="0">
                <a:solidFill>
                  <a:schemeClr val="accent5">
                    <a:lumMod val="75000"/>
                  </a:schemeClr>
                </a:solidFill>
              </a:rPr>
              <a:t/>
            </a:r>
            <a:br>
              <a:rPr lang="es-CL" sz="4800" b="1" dirty="0" smtClean="0">
                <a:solidFill>
                  <a:schemeClr val="accent5">
                    <a:lumMod val="75000"/>
                  </a:schemeClr>
                </a:solidFill>
              </a:rPr>
            </a:br>
            <a:r>
              <a:rPr lang="es-CL" sz="4800" b="1" dirty="0" smtClean="0">
                <a:solidFill>
                  <a:schemeClr val="accent5">
                    <a:lumMod val="75000"/>
                  </a:schemeClr>
                </a:solidFill>
              </a:rPr>
              <a:t>usen </a:t>
            </a:r>
            <a:r>
              <a:rPr lang="es-CL" sz="4800" b="1" dirty="0">
                <a:solidFill>
                  <a:schemeClr val="accent5">
                    <a:lumMod val="75000"/>
                  </a:schemeClr>
                </a:solidFill>
              </a:rPr>
              <a:t>palabras amables”</a:t>
            </a:r>
            <a:r>
              <a:rPr lang="es-CL" dirty="0">
                <a:solidFill>
                  <a:schemeClr val="accent5">
                    <a:lumMod val="75000"/>
                  </a:schemeClr>
                </a:solidFill>
              </a:rPr>
              <a:t/>
            </a:r>
            <a:br>
              <a:rPr lang="es-CL" dirty="0">
                <a:solidFill>
                  <a:schemeClr val="accent5">
                    <a:lumMod val="75000"/>
                  </a:schemeClr>
                </a:solidFill>
              </a:rPr>
            </a:br>
            <a:r>
              <a:rPr lang="es-CL" dirty="0">
                <a:solidFill>
                  <a:schemeClr val="accent5">
                    <a:lumMod val="75000"/>
                  </a:schemeClr>
                </a:solidFill>
              </a:rPr>
              <a:t> </a:t>
            </a:r>
            <a:r>
              <a:rPr lang="es-CL" dirty="0"/>
              <a:t/>
            </a:r>
            <a:br>
              <a:rPr lang="es-CL" dirty="0"/>
            </a:br>
            <a:endParaRPr lang="es-CL"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962674"/>
          </a:xfrm>
        </p:spPr>
        <p:txBody>
          <a:bodyPr/>
          <a:lstStyle/>
          <a:p>
            <a:r>
              <a:rPr lang="es-CL" sz="4800" b="1" dirty="0"/>
              <a:t/>
            </a:r>
            <a:br>
              <a:rPr lang="es-CL" sz="4800" b="1" dirty="0"/>
            </a:br>
            <a:r>
              <a:rPr lang="es-CL" sz="4800" b="1" dirty="0" smtClean="0">
                <a:solidFill>
                  <a:srgbClr val="00B050"/>
                </a:solidFill>
              </a:rPr>
              <a:t>“La </a:t>
            </a:r>
            <a:r>
              <a:rPr lang="es-CL" sz="4800" b="1" dirty="0">
                <a:solidFill>
                  <a:srgbClr val="00B050"/>
                </a:solidFill>
              </a:rPr>
              <a:t>persona humilde </a:t>
            </a:r>
            <a:r>
              <a:rPr lang="es-CL" sz="4800" b="1" dirty="0" smtClean="0">
                <a:solidFill>
                  <a:srgbClr val="00B050"/>
                </a:solidFill>
              </a:rPr>
              <a:t/>
            </a:r>
            <a:br>
              <a:rPr lang="es-CL" sz="4800" b="1" dirty="0" smtClean="0">
                <a:solidFill>
                  <a:srgbClr val="00B050"/>
                </a:solidFill>
              </a:rPr>
            </a:br>
            <a:r>
              <a:rPr lang="es-CL" sz="4800" b="1" dirty="0" smtClean="0">
                <a:solidFill>
                  <a:srgbClr val="00B050"/>
                </a:solidFill>
              </a:rPr>
              <a:t>se </a:t>
            </a:r>
            <a:r>
              <a:rPr lang="es-CL" sz="4800" b="1" dirty="0">
                <a:solidFill>
                  <a:srgbClr val="00B050"/>
                </a:solidFill>
              </a:rPr>
              <a:t>lleva bien con todos”</a:t>
            </a:r>
            <a:r>
              <a:rPr lang="es-CL" dirty="0">
                <a:solidFill>
                  <a:srgbClr val="00B050"/>
                </a:solidFill>
              </a:rPr>
              <a:t/>
            </a:r>
            <a:br>
              <a:rPr lang="es-CL" dirty="0">
                <a:solidFill>
                  <a:srgbClr val="00B050"/>
                </a:solidFill>
              </a:rPr>
            </a:br>
            <a:r>
              <a:rPr lang="es-CL" dirty="0">
                <a:solidFill>
                  <a:srgbClr val="00B050"/>
                </a:solidFill>
              </a:rPr>
              <a:t> </a:t>
            </a:r>
            <a:r>
              <a:rPr lang="es-CL" dirty="0"/>
              <a:t/>
            </a:r>
            <a:br>
              <a:rPr lang="es-CL" dirty="0"/>
            </a:br>
            <a:endParaRPr lang="es-CL"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386610"/>
          </a:xfrm>
        </p:spPr>
        <p:txBody>
          <a:bodyPr>
            <a:normAutofit/>
          </a:bodyPr>
          <a:lstStyle/>
          <a:p>
            <a:r>
              <a:rPr lang="es-CL" sz="4800" b="1" dirty="0" smtClean="0"/>
              <a:t/>
            </a:r>
            <a:br>
              <a:rPr lang="es-CL" sz="4800" b="1" dirty="0" smtClean="0"/>
            </a:br>
            <a:r>
              <a:rPr lang="es-CL" sz="4800" b="1" dirty="0"/>
              <a:t/>
            </a:r>
            <a:br>
              <a:rPr lang="es-CL" sz="4800" b="1" dirty="0"/>
            </a:br>
            <a:r>
              <a:rPr lang="es-CL" sz="4800" b="1" dirty="0" smtClean="0">
                <a:solidFill>
                  <a:schemeClr val="accent2">
                    <a:lumMod val="75000"/>
                  </a:schemeClr>
                </a:solidFill>
              </a:rPr>
              <a:t>“Procuren </a:t>
            </a:r>
            <a:r>
              <a:rPr lang="es-CL" sz="4800" b="1" dirty="0">
                <a:solidFill>
                  <a:schemeClr val="accent2">
                    <a:lumMod val="75000"/>
                  </a:schemeClr>
                </a:solidFill>
              </a:rPr>
              <a:t>refrenar </a:t>
            </a:r>
            <a:r>
              <a:rPr lang="es-CL" sz="4800" b="1" dirty="0" smtClean="0">
                <a:solidFill>
                  <a:schemeClr val="accent2">
                    <a:lumMod val="75000"/>
                  </a:schemeClr>
                </a:solidFill>
              </a:rPr>
              <a:t/>
            </a:r>
            <a:br>
              <a:rPr lang="es-CL" sz="4800" b="1" dirty="0" smtClean="0">
                <a:solidFill>
                  <a:schemeClr val="accent2">
                    <a:lumMod val="75000"/>
                  </a:schemeClr>
                </a:solidFill>
              </a:rPr>
            </a:br>
            <a:r>
              <a:rPr lang="es-CL" sz="4800" b="1" dirty="0" smtClean="0">
                <a:solidFill>
                  <a:schemeClr val="accent2">
                    <a:lumMod val="75000"/>
                  </a:schemeClr>
                </a:solidFill>
              </a:rPr>
              <a:t>los </a:t>
            </a:r>
            <a:r>
              <a:rPr lang="es-CL" sz="4800" b="1" dirty="0">
                <a:solidFill>
                  <a:schemeClr val="accent2">
                    <a:lumMod val="75000"/>
                  </a:schemeClr>
                </a:solidFill>
              </a:rPr>
              <a:t>ímpetus de ira”</a:t>
            </a:r>
            <a:r>
              <a:rPr lang="es-CL" dirty="0">
                <a:solidFill>
                  <a:schemeClr val="accent2">
                    <a:lumMod val="75000"/>
                  </a:schemeClr>
                </a:solidFill>
              </a:rPr>
              <a:t/>
            </a:r>
            <a:br>
              <a:rPr lang="es-CL" dirty="0">
                <a:solidFill>
                  <a:schemeClr val="accent2">
                    <a:lumMod val="75000"/>
                  </a:schemeClr>
                </a:solidFill>
              </a:rPr>
            </a:br>
            <a:r>
              <a:rPr lang="es-CL" dirty="0">
                <a:solidFill>
                  <a:schemeClr val="accent2">
                    <a:lumMod val="75000"/>
                  </a:schemeClr>
                </a:solidFill>
              </a:rPr>
              <a:t> </a:t>
            </a:r>
            <a:r>
              <a:rPr lang="es-CL" dirty="0"/>
              <a:t/>
            </a:r>
            <a:br>
              <a:rPr lang="es-CL" dirty="0"/>
            </a:br>
            <a:endParaRPr lang="es-CL"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034682"/>
          </a:xfrm>
        </p:spPr>
        <p:txBody>
          <a:bodyPr/>
          <a:lstStyle/>
          <a:p>
            <a:r>
              <a:rPr lang="es-CL" sz="4800" b="1" dirty="0" smtClean="0"/>
              <a:t/>
            </a:r>
            <a:br>
              <a:rPr lang="es-CL" sz="4800" b="1" dirty="0" smtClean="0"/>
            </a:br>
            <a:r>
              <a:rPr lang="es-CL" sz="4800" b="1" dirty="0" smtClean="0"/>
              <a:t>“</a:t>
            </a:r>
            <a:r>
              <a:rPr lang="es-CL" sz="4800" b="1" dirty="0"/>
              <a:t>Sobrelleven </a:t>
            </a:r>
            <a:r>
              <a:rPr lang="es-CL" sz="4800" b="1" dirty="0" smtClean="0"/>
              <a:t/>
            </a:r>
            <a:br>
              <a:rPr lang="es-CL" sz="4800" b="1" dirty="0" smtClean="0"/>
            </a:br>
            <a:r>
              <a:rPr lang="es-CL" sz="4800" b="1" dirty="0" smtClean="0"/>
              <a:t>las </a:t>
            </a:r>
            <a:r>
              <a:rPr lang="es-CL" sz="4800" b="1" dirty="0"/>
              <a:t>dificultades </a:t>
            </a:r>
            <a:r>
              <a:rPr lang="es-CL" sz="4800" b="1" dirty="0" smtClean="0"/>
              <a:t/>
            </a:r>
            <a:br>
              <a:rPr lang="es-CL" sz="4800" b="1" dirty="0" smtClean="0"/>
            </a:br>
            <a:r>
              <a:rPr lang="es-CL" sz="4800" b="1" dirty="0" smtClean="0"/>
              <a:t>por </a:t>
            </a:r>
            <a:r>
              <a:rPr lang="es-CL" sz="4800" b="1" dirty="0"/>
              <a:t>amor a Jesús”</a:t>
            </a:r>
            <a:r>
              <a:rPr lang="es-CL" dirty="0"/>
              <a:t/>
            </a:r>
            <a:br>
              <a:rPr lang="es-CL" dirty="0"/>
            </a:br>
            <a:endParaRPr lang="es-CL"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818658"/>
          </a:xfrm>
        </p:spPr>
        <p:txBody>
          <a:bodyPr>
            <a:normAutofit fontScale="90000"/>
          </a:bodyPr>
          <a:lstStyle/>
          <a:p>
            <a:r>
              <a:rPr lang="es-CL" sz="4800" b="1" dirty="0" smtClean="0"/>
              <a:t/>
            </a:r>
            <a:br>
              <a:rPr lang="es-CL" sz="4800" b="1" dirty="0" smtClean="0"/>
            </a:br>
            <a:r>
              <a:rPr lang="es-CL" sz="4800" b="1" dirty="0"/>
              <a:t/>
            </a:r>
            <a:br>
              <a:rPr lang="es-CL" sz="4800" b="1" dirty="0"/>
            </a:br>
            <a:r>
              <a:rPr lang="es-CL" sz="4800" b="1" dirty="0" smtClean="0">
                <a:solidFill>
                  <a:srgbClr val="0070C0"/>
                </a:solidFill>
              </a:rPr>
              <a:t>“Absténganse </a:t>
            </a:r>
            <a:br>
              <a:rPr lang="es-CL" sz="4800" b="1" dirty="0" smtClean="0">
                <a:solidFill>
                  <a:srgbClr val="0070C0"/>
                </a:solidFill>
              </a:rPr>
            </a:br>
            <a:r>
              <a:rPr lang="es-CL" sz="4800" b="1" dirty="0" smtClean="0">
                <a:solidFill>
                  <a:srgbClr val="0070C0"/>
                </a:solidFill>
              </a:rPr>
              <a:t>de palabras desagradables</a:t>
            </a:r>
            <a:r>
              <a:rPr lang="es-CL" sz="4800" b="1" dirty="0">
                <a:solidFill>
                  <a:srgbClr val="0070C0"/>
                </a:solidFill>
              </a:rPr>
              <a:t>, </a:t>
            </a:r>
            <a:r>
              <a:rPr lang="es-CL" sz="4800" b="1" dirty="0" smtClean="0">
                <a:solidFill>
                  <a:srgbClr val="0070C0"/>
                </a:solidFill>
              </a:rPr>
              <a:t/>
            </a:r>
            <a:br>
              <a:rPr lang="es-CL" sz="4800" b="1" dirty="0" smtClean="0">
                <a:solidFill>
                  <a:srgbClr val="0070C0"/>
                </a:solidFill>
              </a:rPr>
            </a:br>
            <a:r>
              <a:rPr lang="es-CL" sz="4800" b="1" dirty="0" smtClean="0">
                <a:solidFill>
                  <a:srgbClr val="0070C0"/>
                </a:solidFill>
              </a:rPr>
              <a:t>ásperas </a:t>
            </a:r>
            <a:r>
              <a:rPr lang="es-CL" sz="4800" b="1" dirty="0">
                <a:solidFill>
                  <a:srgbClr val="0070C0"/>
                </a:solidFill>
              </a:rPr>
              <a:t>o altaneras”</a:t>
            </a:r>
            <a:r>
              <a:rPr lang="es-CL" dirty="0">
                <a:solidFill>
                  <a:srgbClr val="0070C0"/>
                </a:solidFill>
              </a:rPr>
              <a:t/>
            </a:r>
            <a:br>
              <a:rPr lang="es-CL" dirty="0">
                <a:solidFill>
                  <a:srgbClr val="0070C0"/>
                </a:solidFill>
              </a:rPr>
            </a:br>
            <a:r>
              <a:rPr lang="es-CL" dirty="0">
                <a:solidFill>
                  <a:srgbClr val="0070C0"/>
                </a:solidFill>
              </a:rPr>
              <a:t> </a:t>
            </a:r>
            <a:r>
              <a:rPr lang="es-CL" dirty="0"/>
              <a:t/>
            </a:r>
            <a:br>
              <a:rPr lang="es-CL" dirty="0"/>
            </a:br>
            <a:endParaRPr lang="es-CL"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962674"/>
          </a:xfrm>
        </p:spPr>
        <p:txBody>
          <a:bodyPr/>
          <a:lstStyle/>
          <a:p>
            <a:r>
              <a:rPr lang="es-CL" sz="4800" b="1" dirty="0" smtClean="0"/>
              <a:t/>
            </a:r>
            <a:br>
              <a:rPr lang="es-CL" sz="4800" b="1" dirty="0" smtClean="0"/>
            </a:br>
            <a:r>
              <a:rPr lang="es-CL" sz="4800" b="1" dirty="0" smtClean="0">
                <a:solidFill>
                  <a:srgbClr val="00B050"/>
                </a:solidFill>
              </a:rPr>
              <a:t>“</a:t>
            </a:r>
            <a:r>
              <a:rPr lang="es-CL" sz="4800" b="1" dirty="0">
                <a:solidFill>
                  <a:srgbClr val="00B050"/>
                </a:solidFill>
              </a:rPr>
              <a:t>Si les dicen </a:t>
            </a:r>
            <a:r>
              <a:rPr lang="es-CL" sz="4800" b="1" dirty="0" smtClean="0">
                <a:solidFill>
                  <a:srgbClr val="00B050"/>
                </a:solidFill>
              </a:rPr>
              <a:t/>
            </a:r>
            <a:br>
              <a:rPr lang="es-CL" sz="4800" b="1" dirty="0" smtClean="0">
                <a:solidFill>
                  <a:srgbClr val="00B050"/>
                </a:solidFill>
              </a:rPr>
            </a:br>
            <a:r>
              <a:rPr lang="es-CL" sz="4800" b="1" dirty="0" smtClean="0">
                <a:solidFill>
                  <a:srgbClr val="00B050"/>
                </a:solidFill>
              </a:rPr>
              <a:t>alguna </a:t>
            </a:r>
            <a:r>
              <a:rPr lang="es-CL" sz="4800" b="1" dirty="0">
                <a:solidFill>
                  <a:srgbClr val="00B050"/>
                </a:solidFill>
              </a:rPr>
              <a:t>palabra con ira,  respondan </a:t>
            </a:r>
            <a:r>
              <a:rPr lang="es-CL" sz="4800" b="1" dirty="0" smtClean="0">
                <a:solidFill>
                  <a:srgbClr val="00B050"/>
                </a:solidFill>
              </a:rPr>
              <a:t/>
            </a:r>
            <a:br>
              <a:rPr lang="es-CL" sz="4800" b="1" dirty="0" smtClean="0">
                <a:solidFill>
                  <a:srgbClr val="00B050"/>
                </a:solidFill>
              </a:rPr>
            </a:br>
            <a:r>
              <a:rPr lang="es-CL" sz="4800" b="1" dirty="0" smtClean="0">
                <a:solidFill>
                  <a:srgbClr val="00B050"/>
                </a:solidFill>
              </a:rPr>
              <a:t>con </a:t>
            </a:r>
            <a:r>
              <a:rPr lang="es-CL" sz="4800" b="1" dirty="0">
                <a:solidFill>
                  <a:srgbClr val="00B050"/>
                </a:solidFill>
              </a:rPr>
              <a:t>mansedumbre </a:t>
            </a:r>
            <a:r>
              <a:rPr lang="es-CL" sz="4800" b="1" dirty="0" smtClean="0">
                <a:solidFill>
                  <a:srgbClr val="00B050"/>
                </a:solidFill>
              </a:rPr>
              <a:t/>
            </a:r>
            <a:br>
              <a:rPr lang="es-CL" sz="4800" b="1" dirty="0" smtClean="0">
                <a:solidFill>
                  <a:srgbClr val="00B050"/>
                </a:solidFill>
              </a:rPr>
            </a:br>
            <a:r>
              <a:rPr lang="es-CL" sz="4800" b="1" dirty="0" smtClean="0">
                <a:solidFill>
                  <a:srgbClr val="00B050"/>
                </a:solidFill>
              </a:rPr>
              <a:t>y </a:t>
            </a:r>
            <a:r>
              <a:rPr lang="es-CL" sz="4800" b="1" dirty="0">
                <a:solidFill>
                  <a:srgbClr val="00B050"/>
                </a:solidFill>
              </a:rPr>
              <a:t>se aplacará el enojo”</a:t>
            </a:r>
            <a:r>
              <a:rPr lang="es-CL" dirty="0">
                <a:solidFill>
                  <a:srgbClr val="00B050"/>
                </a:solidFill>
              </a:rPr>
              <a:t/>
            </a:r>
            <a:br>
              <a:rPr lang="es-CL" dirty="0">
                <a:solidFill>
                  <a:srgbClr val="00B050"/>
                </a:solidFill>
              </a:rPr>
            </a:br>
            <a:endParaRPr lang="es-CL" dirty="0">
              <a:solidFill>
                <a:srgbClr val="00B05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890666"/>
          </a:xfrm>
        </p:spPr>
        <p:txBody>
          <a:bodyPr/>
          <a:lstStyle/>
          <a:p>
            <a:r>
              <a:rPr lang="es-CL" sz="4800" b="1" dirty="0" smtClean="0"/>
              <a:t/>
            </a:r>
            <a:br>
              <a:rPr lang="es-CL" sz="4800" b="1" dirty="0" smtClean="0"/>
            </a:br>
            <a:r>
              <a:rPr lang="es-CL" sz="4800" b="1" dirty="0"/>
              <a:t/>
            </a:r>
            <a:br>
              <a:rPr lang="es-CL" sz="4800" b="1" dirty="0"/>
            </a:br>
            <a:r>
              <a:rPr lang="es-CL" sz="4800" b="1" dirty="0" smtClean="0"/>
              <a:t/>
            </a:r>
            <a:br>
              <a:rPr lang="es-CL" sz="4800" b="1" dirty="0" smtClean="0"/>
            </a:br>
            <a:r>
              <a:rPr lang="es-CL" sz="4800" b="1" dirty="0" smtClean="0">
                <a:solidFill>
                  <a:schemeClr val="accent2">
                    <a:lumMod val="75000"/>
                  </a:schemeClr>
                </a:solidFill>
              </a:rPr>
              <a:t>“Una </a:t>
            </a:r>
            <a:r>
              <a:rPr lang="es-CL" sz="4800" b="1" dirty="0">
                <a:solidFill>
                  <a:schemeClr val="accent2">
                    <a:lumMod val="75000"/>
                  </a:schemeClr>
                </a:solidFill>
              </a:rPr>
              <a:t>respuesta dulce mitiga la ira”</a:t>
            </a:r>
            <a:r>
              <a:rPr lang="es-CL" dirty="0">
                <a:solidFill>
                  <a:schemeClr val="accent2">
                    <a:lumMod val="75000"/>
                  </a:schemeClr>
                </a:solidFill>
              </a:rPr>
              <a:t/>
            </a:r>
            <a:br>
              <a:rPr lang="es-CL" dirty="0">
                <a:solidFill>
                  <a:schemeClr val="accent2">
                    <a:lumMod val="75000"/>
                  </a:schemeClr>
                </a:solidFill>
              </a:rPr>
            </a:br>
            <a:r>
              <a:rPr lang="es-CL" dirty="0">
                <a:solidFill>
                  <a:schemeClr val="accent2">
                    <a:lumMod val="75000"/>
                  </a:schemeClr>
                </a:solidFill>
              </a:rPr>
              <a:t> </a:t>
            </a:r>
            <a:r>
              <a:rPr lang="es-CL" dirty="0">
                <a:solidFill>
                  <a:srgbClr val="00B050"/>
                </a:solidFill>
              </a:rPr>
              <a:t/>
            </a:r>
            <a:br>
              <a:rPr lang="es-CL" dirty="0">
                <a:solidFill>
                  <a:srgbClr val="00B050"/>
                </a:solidFill>
              </a:rPr>
            </a:br>
            <a:r>
              <a:rPr lang="es-CL" dirty="0"/>
              <a:t> </a:t>
            </a:r>
            <a:br>
              <a:rPr lang="es-CL" dirty="0"/>
            </a:br>
            <a:endParaRPr lang="es-C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8219256" cy="6264696"/>
          </a:xfrm>
        </p:spPr>
        <p:txBody>
          <a:bodyPr>
            <a:normAutofit fontScale="90000"/>
          </a:bodyPr>
          <a:lstStyle/>
          <a:p>
            <a:pPr algn="just"/>
            <a:r>
              <a:rPr lang="es-CL" sz="3100" dirty="0" smtClean="0"/>
              <a:t/>
            </a:r>
            <a:br>
              <a:rPr lang="es-CL" sz="3100" dirty="0" smtClean="0"/>
            </a:br>
            <a:r>
              <a:rPr lang="es-CL" sz="3100" dirty="0"/>
              <a:t/>
            </a:r>
            <a:br>
              <a:rPr lang="es-CL" sz="3100" dirty="0"/>
            </a:br>
            <a:r>
              <a:rPr lang="es-CL" sz="3100" dirty="0" smtClean="0"/>
              <a:t/>
            </a:r>
            <a:br>
              <a:rPr lang="es-CL" sz="3100" dirty="0" smtClean="0"/>
            </a:br>
            <a:r>
              <a:rPr lang="es-CL" sz="3100" dirty="0" smtClean="0"/>
              <a:t>El </a:t>
            </a:r>
            <a:r>
              <a:rPr lang="es-CL" sz="3100" dirty="0"/>
              <a:t>Padre </a:t>
            </a:r>
            <a:r>
              <a:rPr lang="es-CL" sz="3100" dirty="0" err="1"/>
              <a:t>Coll</a:t>
            </a:r>
            <a:r>
              <a:rPr lang="es-CL" sz="3100" dirty="0"/>
              <a:t> era un profundo conocedor de la </a:t>
            </a:r>
            <a:r>
              <a:rPr lang="es-CL" sz="3100" dirty="0" smtClean="0"/>
              <a:t>psicología </a:t>
            </a:r>
            <a:r>
              <a:rPr lang="es-CL" sz="3100" dirty="0"/>
              <a:t>de la persona. Su experiencia como confesor le hizo descubrir las áreas donde la debilidad humana hace más difícil el arte de convivir. Pero también estaba personalmente convencido de que la fuerza de la gracia, actúa elevando la naturaleza y manifestando el poder de Dios. Por eso dejó plasmado en un puñado de pensamientos sus “consejos” para construir, desde la debilidad, por el poder del Espíritu, una Comunidad Educativa según el corazón de Dios.</a:t>
            </a:r>
            <a:r>
              <a:rPr lang="es-CL" dirty="0"/>
              <a:t/>
            </a:r>
            <a:br>
              <a:rPr lang="es-CL" dirty="0"/>
            </a:br>
            <a:r>
              <a:rPr lang="es-CL" dirty="0"/>
              <a:t> </a:t>
            </a:r>
            <a:br>
              <a:rPr lang="es-CL" dirty="0"/>
            </a:br>
            <a:endParaRPr lang="es-CL"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034682"/>
          </a:xfrm>
        </p:spPr>
        <p:txBody>
          <a:bodyPr>
            <a:normAutofit fontScale="90000"/>
          </a:bodyPr>
          <a:lstStyle/>
          <a:p>
            <a:r>
              <a:rPr lang="es-CL" sz="4800" b="1" dirty="0" smtClean="0"/>
              <a:t/>
            </a:r>
            <a:br>
              <a:rPr lang="es-CL" sz="4800" b="1" dirty="0" smtClean="0"/>
            </a:br>
            <a:r>
              <a:rPr lang="es-CL" sz="4800" b="1" dirty="0" smtClean="0"/>
              <a:t/>
            </a:r>
            <a:br>
              <a:rPr lang="es-CL" sz="4800" b="1" dirty="0" smtClean="0"/>
            </a:br>
            <a:r>
              <a:rPr lang="es-CL" sz="4800" b="1" dirty="0"/>
              <a:t/>
            </a:r>
            <a:br>
              <a:rPr lang="es-CL" sz="4800" b="1" dirty="0"/>
            </a:br>
            <a:r>
              <a:rPr lang="es-CL" sz="4800" b="1" dirty="0" smtClean="0"/>
              <a:t>“</a:t>
            </a:r>
            <a:r>
              <a:rPr lang="es-CL" sz="4800" b="1" dirty="0"/>
              <a:t>Si alguien </a:t>
            </a:r>
            <a:r>
              <a:rPr lang="es-CL" sz="4800" b="1" dirty="0" smtClean="0"/>
              <a:t/>
            </a:r>
            <a:br>
              <a:rPr lang="es-CL" sz="4800" b="1" dirty="0" smtClean="0"/>
            </a:br>
            <a:r>
              <a:rPr lang="es-CL" sz="4800" b="1" dirty="0" smtClean="0"/>
              <a:t>que </a:t>
            </a:r>
            <a:r>
              <a:rPr lang="es-CL" sz="4800" b="1" dirty="0"/>
              <a:t>los ha ofendido </a:t>
            </a:r>
            <a:r>
              <a:rPr lang="es-CL" sz="4800" b="1" dirty="0" smtClean="0"/>
              <a:t/>
            </a:r>
            <a:br>
              <a:rPr lang="es-CL" sz="4800" b="1" dirty="0" smtClean="0"/>
            </a:br>
            <a:r>
              <a:rPr lang="es-CL" sz="4800" b="1" dirty="0" smtClean="0"/>
              <a:t>les </a:t>
            </a:r>
            <a:r>
              <a:rPr lang="es-CL" sz="4800" b="1" dirty="0"/>
              <a:t>viene a  pedir perdón, recíbanlo con todo amor y humildad”</a:t>
            </a:r>
            <a:r>
              <a:rPr lang="es-CL" dirty="0"/>
              <a:t/>
            </a:r>
            <a:br>
              <a:rPr lang="es-CL" dirty="0"/>
            </a:br>
            <a:r>
              <a:rPr lang="es-CL" dirty="0"/>
              <a:t> </a:t>
            </a:r>
            <a:br>
              <a:rPr lang="es-CL" dirty="0"/>
            </a:br>
            <a:r>
              <a:rPr lang="es-CL" dirty="0"/>
              <a:t> </a:t>
            </a:r>
            <a:br>
              <a:rPr lang="es-CL" dirty="0"/>
            </a:br>
            <a:endParaRPr lang="es-CL"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274638"/>
            <a:ext cx="8435280" cy="6250706"/>
          </a:xfrm>
        </p:spPr>
        <p:txBody>
          <a:bodyPr/>
          <a:lstStyle/>
          <a:p>
            <a:r>
              <a:rPr lang="es-CL" sz="4800" b="1" dirty="0" smtClean="0"/>
              <a:t/>
            </a:r>
            <a:br>
              <a:rPr lang="es-CL" sz="4800" b="1" dirty="0" smtClean="0"/>
            </a:br>
            <a:r>
              <a:rPr lang="es-CL" sz="4800" b="1" dirty="0" smtClean="0">
                <a:solidFill>
                  <a:schemeClr val="accent6">
                    <a:lumMod val="60000"/>
                    <a:lumOff val="40000"/>
                  </a:schemeClr>
                </a:solidFill>
              </a:rPr>
              <a:t>“</a:t>
            </a:r>
            <a:r>
              <a:rPr lang="es-CL" sz="4800" b="1" dirty="0">
                <a:solidFill>
                  <a:schemeClr val="accent6">
                    <a:lumMod val="60000"/>
                    <a:lumOff val="40000"/>
                  </a:schemeClr>
                </a:solidFill>
              </a:rPr>
              <a:t>La humildad </a:t>
            </a:r>
            <a:r>
              <a:rPr lang="es-CL" sz="4800" b="1" dirty="0" smtClean="0">
                <a:solidFill>
                  <a:schemeClr val="accent6">
                    <a:lumMod val="60000"/>
                    <a:lumOff val="40000"/>
                  </a:schemeClr>
                </a:solidFill>
              </a:rPr>
              <a:t>y la caridad </a:t>
            </a:r>
            <a:br>
              <a:rPr lang="es-CL" sz="4800" b="1" dirty="0" smtClean="0">
                <a:solidFill>
                  <a:schemeClr val="accent6">
                    <a:lumMod val="60000"/>
                    <a:lumOff val="40000"/>
                  </a:schemeClr>
                </a:solidFill>
              </a:rPr>
            </a:br>
            <a:r>
              <a:rPr lang="es-CL" sz="4800" b="1" dirty="0" smtClean="0">
                <a:solidFill>
                  <a:schemeClr val="accent6">
                    <a:lumMod val="60000"/>
                    <a:lumOff val="40000"/>
                  </a:schemeClr>
                </a:solidFill>
              </a:rPr>
              <a:t>nos </a:t>
            </a:r>
            <a:r>
              <a:rPr lang="es-CL" sz="4800" b="1" dirty="0">
                <a:solidFill>
                  <a:schemeClr val="accent6">
                    <a:lumMod val="60000"/>
                    <a:lumOff val="40000"/>
                  </a:schemeClr>
                </a:solidFill>
              </a:rPr>
              <a:t>ponen en paz </a:t>
            </a:r>
            <a:r>
              <a:rPr lang="es-CL" sz="4800" b="1" dirty="0" smtClean="0">
                <a:solidFill>
                  <a:schemeClr val="accent6">
                    <a:lumMod val="60000"/>
                    <a:lumOff val="40000"/>
                  </a:schemeClr>
                </a:solidFill>
              </a:rPr>
              <a:t/>
            </a:r>
            <a:br>
              <a:rPr lang="es-CL" sz="4800" b="1" dirty="0" smtClean="0">
                <a:solidFill>
                  <a:schemeClr val="accent6">
                    <a:lumMod val="60000"/>
                    <a:lumOff val="40000"/>
                  </a:schemeClr>
                </a:solidFill>
              </a:rPr>
            </a:br>
            <a:r>
              <a:rPr lang="es-CL" sz="4800" b="1" dirty="0" smtClean="0">
                <a:solidFill>
                  <a:schemeClr val="accent6">
                    <a:lumMod val="60000"/>
                    <a:lumOff val="40000"/>
                  </a:schemeClr>
                </a:solidFill>
              </a:rPr>
              <a:t>con </a:t>
            </a:r>
            <a:r>
              <a:rPr lang="es-CL" sz="4800" b="1" dirty="0">
                <a:solidFill>
                  <a:schemeClr val="accent6">
                    <a:lumMod val="60000"/>
                    <a:lumOff val="40000"/>
                  </a:schemeClr>
                </a:solidFill>
              </a:rPr>
              <a:t>nosotros mismos, </a:t>
            </a:r>
            <a:r>
              <a:rPr lang="es-CL" sz="4800" b="1" dirty="0" smtClean="0">
                <a:solidFill>
                  <a:schemeClr val="accent6">
                    <a:lumMod val="60000"/>
                    <a:lumOff val="40000"/>
                  </a:schemeClr>
                </a:solidFill>
              </a:rPr>
              <a:t/>
            </a:r>
            <a:br>
              <a:rPr lang="es-CL" sz="4800" b="1" dirty="0" smtClean="0">
                <a:solidFill>
                  <a:schemeClr val="accent6">
                    <a:lumMod val="60000"/>
                    <a:lumOff val="40000"/>
                  </a:schemeClr>
                </a:solidFill>
              </a:rPr>
            </a:br>
            <a:r>
              <a:rPr lang="es-CL" sz="4800" b="1" dirty="0" smtClean="0">
                <a:solidFill>
                  <a:schemeClr val="accent6">
                    <a:lumMod val="60000"/>
                    <a:lumOff val="40000"/>
                  </a:schemeClr>
                </a:solidFill>
              </a:rPr>
              <a:t>con </a:t>
            </a:r>
            <a:r>
              <a:rPr lang="es-CL" sz="4800" b="1" dirty="0">
                <a:solidFill>
                  <a:schemeClr val="accent6">
                    <a:lumMod val="60000"/>
                    <a:lumOff val="40000"/>
                  </a:schemeClr>
                </a:solidFill>
              </a:rPr>
              <a:t>los demás </a:t>
            </a:r>
            <a:r>
              <a:rPr lang="es-CL" sz="4800" b="1" dirty="0" smtClean="0">
                <a:solidFill>
                  <a:schemeClr val="accent6">
                    <a:lumMod val="60000"/>
                    <a:lumOff val="40000"/>
                  </a:schemeClr>
                </a:solidFill>
              </a:rPr>
              <a:t/>
            </a:r>
            <a:br>
              <a:rPr lang="es-CL" sz="4800" b="1" dirty="0" smtClean="0">
                <a:solidFill>
                  <a:schemeClr val="accent6">
                    <a:lumMod val="60000"/>
                    <a:lumOff val="40000"/>
                  </a:schemeClr>
                </a:solidFill>
              </a:rPr>
            </a:br>
            <a:r>
              <a:rPr lang="es-CL" sz="4800" b="1" dirty="0" smtClean="0">
                <a:solidFill>
                  <a:schemeClr val="accent6">
                    <a:lumMod val="60000"/>
                    <a:lumOff val="40000"/>
                  </a:schemeClr>
                </a:solidFill>
              </a:rPr>
              <a:t>y </a:t>
            </a:r>
            <a:r>
              <a:rPr lang="es-CL" sz="4800" b="1" dirty="0">
                <a:solidFill>
                  <a:schemeClr val="accent6">
                    <a:lumMod val="60000"/>
                    <a:lumOff val="40000"/>
                  </a:schemeClr>
                </a:solidFill>
              </a:rPr>
              <a:t>con Dios”</a:t>
            </a:r>
            <a:r>
              <a:rPr lang="es-CL" dirty="0">
                <a:solidFill>
                  <a:schemeClr val="accent6">
                    <a:lumMod val="60000"/>
                    <a:lumOff val="40000"/>
                  </a:schemeClr>
                </a:solidFill>
              </a:rPr>
              <a:t/>
            </a:r>
            <a:br>
              <a:rPr lang="es-CL" dirty="0">
                <a:solidFill>
                  <a:schemeClr val="accent6">
                    <a:lumMod val="60000"/>
                    <a:lumOff val="40000"/>
                  </a:schemeClr>
                </a:solidFill>
              </a:rPr>
            </a:br>
            <a:endParaRPr lang="es-CL" dirty="0">
              <a:solidFill>
                <a:schemeClr val="accent6">
                  <a:lumMod val="60000"/>
                  <a:lumOff val="40000"/>
                </a:schemeClr>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74638"/>
            <a:ext cx="9144000" cy="6034682"/>
          </a:xfrm>
        </p:spPr>
        <p:txBody>
          <a:bodyPr>
            <a:normAutofit/>
          </a:bodyPr>
          <a:lstStyle/>
          <a:p>
            <a:r>
              <a:rPr lang="es-CL" sz="4800" b="1" dirty="0" smtClean="0"/>
              <a:t/>
            </a:r>
            <a:br>
              <a:rPr lang="es-CL" sz="4800" b="1" dirty="0" smtClean="0"/>
            </a:br>
            <a:r>
              <a:rPr lang="es-CL" sz="4800" b="1" dirty="0"/>
              <a:t/>
            </a:r>
            <a:br>
              <a:rPr lang="es-CL" sz="4800" b="1" dirty="0"/>
            </a:br>
            <a:r>
              <a:rPr lang="es-CL" sz="4800" b="1" dirty="0" smtClean="0">
                <a:solidFill>
                  <a:srgbClr val="00B050"/>
                </a:solidFill>
              </a:rPr>
              <a:t>“Amen </a:t>
            </a:r>
            <a:r>
              <a:rPr lang="es-CL" sz="4800" b="1" dirty="0">
                <a:solidFill>
                  <a:srgbClr val="00B050"/>
                </a:solidFill>
              </a:rPr>
              <a:t>a todos con obras”</a:t>
            </a:r>
            <a:br>
              <a:rPr lang="es-CL" sz="4800" b="1" dirty="0">
                <a:solidFill>
                  <a:srgbClr val="00B050"/>
                </a:solidFill>
              </a:rPr>
            </a:br>
            <a:r>
              <a:rPr lang="es-CL" sz="4800" dirty="0">
                <a:solidFill>
                  <a:srgbClr val="00B050"/>
                </a:solidFill>
              </a:rPr>
              <a:t> </a:t>
            </a:r>
            <a:br>
              <a:rPr lang="es-CL" sz="4800" dirty="0">
                <a:solidFill>
                  <a:srgbClr val="00B050"/>
                </a:solidFill>
              </a:rPr>
            </a:br>
            <a:endParaRPr lang="es-CL" sz="4800" dirty="0">
              <a:solidFill>
                <a:srgbClr val="00B05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890666"/>
          </a:xfrm>
        </p:spPr>
        <p:txBody>
          <a:bodyPr/>
          <a:lstStyle/>
          <a:p>
            <a:r>
              <a:rPr lang="es-CL" sz="4800" b="1" dirty="0" smtClean="0"/>
              <a:t/>
            </a:r>
            <a:br>
              <a:rPr lang="es-CL" sz="4800" b="1" dirty="0" smtClean="0"/>
            </a:br>
            <a:r>
              <a:rPr lang="es-CL" sz="4800" b="1" dirty="0" smtClean="0">
                <a:solidFill>
                  <a:schemeClr val="accent2">
                    <a:lumMod val="75000"/>
                  </a:schemeClr>
                </a:solidFill>
              </a:rPr>
              <a:t>“</a:t>
            </a:r>
            <a:r>
              <a:rPr lang="es-CL" sz="4800" b="1" dirty="0">
                <a:solidFill>
                  <a:schemeClr val="accent2">
                    <a:lumMod val="75000"/>
                  </a:schemeClr>
                </a:solidFill>
              </a:rPr>
              <a:t>Todas las virtudes </a:t>
            </a:r>
            <a:r>
              <a:rPr lang="es-CL" sz="4800" b="1" dirty="0" smtClean="0">
                <a:solidFill>
                  <a:schemeClr val="accent2">
                    <a:lumMod val="75000"/>
                  </a:schemeClr>
                </a:solidFill>
              </a:rPr>
              <a:t/>
            </a:r>
            <a:br>
              <a:rPr lang="es-CL" sz="4800" b="1" dirty="0" smtClean="0">
                <a:solidFill>
                  <a:schemeClr val="accent2">
                    <a:lumMod val="75000"/>
                  </a:schemeClr>
                </a:solidFill>
              </a:rPr>
            </a:br>
            <a:r>
              <a:rPr lang="es-CL" sz="4800" b="1" dirty="0" smtClean="0">
                <a:solidFill>
                  <a:schemeClr val="accent2">
                    <a:lumMod val="75000"/>
                  </a:schemeClr>
                </a:solidFill>
              </a:rPr>
              <a:t>les </a:t>
            </a:r>
            <a:r>
              <a:rPr lang="es-CL" sz="4800" b="1" dirty="0">
                <a:solidFill>
                  <a:schemeClr val="accent2">
                    <a:lumMod val="75000"/>
                  </a:schemeClr>
                </a:solidFill>
              </a:rPr>
              <a:t>recomiendo, </a:t>
            </a:r>
            <a:r>
              <a:rPr lang="es-CL" sz="4800" b="1" dirty="0" smtClean="0">
                <a:solidFill>
                  <a:schemeClr val="accent2">
                    <a:lumMod val="75000"/>
                  </a:schemeClr>
                </a:solidFill>
              </a:rPr>
              <a:t/>
            </a:r>
            <a:br>
              <a:rPr lang="es-CL" sz="4800" b="1" dirty="0" smtClean="0">
                <a:solidFill>
                  <a:schemeClr val="accent2">
                    <a:lumMod val="75000"/>
                  </a:schemeClr>
                </a:solidFill>
              </a:rPr>
            </a:br>
            <a:r>
              <a:rPr lang="es-CL" sz="4800" b="1" dirty="0" smtClean="0">
                <a:solidFill>
                  <a:schemeClr val="accent2">
                    <a:lumMod val="75000"/>
                  </a:schemeClr>
                </a:solidFill>
              </a:rPr>
              <a:t>pero </a:t>
            </a:r>
            <a:r>
              <a:rPr lang="es-CL" sz="4800" b="1" dirty="0">
                <a:solidFill>
                  <a:schemeClr val="accent2">
                    <a:lumMod val="75000"/>
                  </a:schemeClr>
                </a:solidFill>
              </a:rPr>
              <a:t>de un modo especial la caridad, la caridad, </a:t>
            </a:r>
            <a:r>
              <a:rPr lang="es-CL" sz="4800" b="1" dirty="0" smtClean="0">
                <a:solidFill>
                  <a:schemeClr val="accent2">
                    <a:lumMod val="75000"/>
                  </a:schemeClr>
                </a:solidFill>
              </a:rPr>
              <a:t/>
            </a:r>
            <a:br>
              <a:rPr lang="es-CL" sz="4800" b="1" dirty="0" smtClean="0">
                <a:solidFill>
                  <a:schemeClr val="accent2">
                    <a:lumMod val="75000"/>
                  </a:schemeClr>
                </a:solidFill>
              </a:rPr>
            </a:br>
            <a:r>
              <a:rPr lang="es-CL" sz="4800" b="1" dirty="0" smtClean="0">
                <a:solidFill>
                  <a:schemeClr val="accent2">
                    <a:lumMod val="75000"/>
                  </a:schemeClr>
                </a:solidFill>
              </a:rPr>
              <a:t>la </a:t>
            </a:r>
            <a:r>
              <a:rPr lang="es-CL" sz="4800" b="1" dirty="0">
                <a:solidFill>
                  <a:schemeClr val="accent2">
                    <a:lumMod val="75000"/>
                  </a:schemeClr>
                </a:solidFill>
              </a:rPr>
              <a:t>caridad</a:t>
            </a:r>
            <a:r>
              <a:rPr lang="es-CL" sz="4800" b="1" dirty="0" smtClean="0">
                <a:solidFill>
                  <a:schemeClr val="accent2">
                    <a:lumMod val="75000"/>
                  </a:schemeClr>
                </a:solidFill>
              </a:rPr>
              <a:t>”</a:t>
            </a:r>
            <a:r>
              <a:rPr lang="es-CL" dirty="0"/>
              <a:t/>
            </a:r>
            <a:br>
              <a:rPr lang="es-CL" dirty="0"/>
            </a:br>
            <a:endParaRPr lang="es-CL"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84984"/>
            <a:ext cx="8229600" cy="3024336"/>
          </a:xfrm>
        </p:spPr>
        <p:txBody>
          <a:bodyPr>
            <a:normAutofit fontScale="90000"/>
          </a:bodyPr>
          <a:lstStyle/>
          <a:p>
            <a:r>
              <a:rPr lang="es-CL" sz="4000" dirty="0" smtClean="0">
                <a:solidFill>
                  <a:schemeClr val="accent2">
                    <a:lumMod val="75000"/>
                  </a:schemeClr>
                </a:solidFill>
              </a:rPr>
              <a:t>Llevar </a:t>
            </a:r>
            <a:r>
              <a:rPr lang="es-CL" sz="4000" dirty="0">
                <a:solidFill>
                  <a:schemeClr val="accent2">
                    <a:lumMod val="75000"/>
                  </a:schemeClr>
                </a:solidFill>
              </a:rPr>
              <a:t>a la práctica la propuesta de vivir estos consejos es un desafío que hoy nos hace </a:t>
            </a:r>
            <a:r>
              <a:rPr lang="es-CL" sz="4000" dirty="0" smtClean="0">
                <a:solidFill>
                  <a:schemeClr val="accent2">
                    <a:lumMod val="75000"/>
                  </a:schemeClr>
                </a:solidFill>
              </a:rPr>
              <a:t>San Francisco </a:t>
            </a:r>
            <a:r>
              <a:rPr lang="es-CL" sz="4000" dirty="0" err="1">
                <a:solidFill>
                  <a:schemeClr val="accent2">
                    <a:lumMod val="75000"/>
                  </a:schemeClr>
                </a:solidFill>
              </a:rPr>
              <a:t>Coll</a:t>
            </a:r>
            <a:r>
              <a:rPr lang="es-CL" sz="4000" dirty="0">
                <a:solidFill>
                  <a:schemeClr val="accent2">
                    <a:lumMod val="75000"/>
                  </a:schemeClr>
                </a:solidFill>
              </a:rPr>
              <a:t>, para construir las escuelas de Dominicas de la </a:t>
            </a:r>
            <a:r>
              <a:rPr lang="es-CL" sz="4000" dirty="0" err="1">
                <a:solidFill>
                  <a:schemeClr val="accent2">
                    <a:lumMod val="75000"/>
                  </a:schemeClr>
                </a:solidFill>
              </a:rPr>
              <a:t>Anunciata</a:t>
            </a:r>
            <a:r>
              <a:rPr lang="es-CL" sz="4000" dirty="0">
                <a:solidFill>
                  <a:schemeClr val="accent2">
                    <a:lumMod val="75000"/>
                  </a:schemeClr>
                </a:solidFill>
              </a:rPr>
              <a:t> que él </a:t>
            </a:r>
            <a:r>
              <a:rPr lang="es-CL" sz="4000" dirty="0" smtClean="0">
                <a:solidFill>
                  <a:schemeClr val="accent2">
                    <a:lumMod val="75000"/>
                  </a:schemeClr>
                </a:solidFill>
              </a:rPr>
              <a:t>soñó, alentando un mundo más humano y fraterno.</a:t>
            </a:r>
            <a:endParaRPr lang="es-CL" sz="4000" dirty="0">
              <a:solidFill>
                <a:schemeClr val="accent2">
                  <a:lumMod val="75000"/>
                </a:schemeClr>
              </a:solidFill>
            </a:endParaRPr>
          </a:p>
        </p:txBody>
      </p:sp>
      <p:pic>
        <p:nvPicPr>
          <p:cNvPr id="46085" name="Picture 5" descr="ANUNCI"/>
          <p:cNvPicPr>
            <a:picLocks noChangeAspect="1" noChangeArrowheads="1"/>
          </p:cNvPicPr>
          <p:nvPr/>
        </p:nvPicPr>
        <p:blipFill>
          <a:blip r:embed="rId2" cstate="print"/>
          <a:srcRect/>
          <a:stretch>
            <a:fillRect/>
          </a:stretch>
        </p:blipFill>
        <p:spPr bwMode="auto">
          <a:xfrm>
            <a:off x="3131840" y="548680"/>
            <a:ext cx="2808312" cy="2462905"/>
          </a:xfrm>
          <a:prstGeom prst="rect">
            <a:avLst/>
          </a:prstGeom>
          <a:noFill/>
          <a:ln w="9525" algn="in">
            <a:noFill/>
            <a:miter lim="800000"/>
            <a:headEnd/>
            <a:tailEnd/>
          </a:ln>
          <a:effec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04664"/>
            <a:ext cx="8229600" cy="2520280"/>
          </a:xfrm>
        </p:spPr>
        <p:txBody>
          <a:bodyPr>
            <a:normAutofit fontScale="90000"/>
          </a:bodyPr>
          <a:lstStyle/>
          <a:p>
            <a:r>
              <a:rPr lang="es-CL" b="1" dirty="0" smtClean="0">
                <a:solidFill>
                  <a:srgbClr val="00B050"/>
                </a:solidFill>
              </a:rPr>
              <a:t>Para pensar </a:t>
            </a:r>
            <a:br>
              <a:rPr lang="es-CL" b="1" dirty="0" smtClean="0">
                <a:solidFill>
                  <a:srgbClr val="00B050"/>
                </a:solidFill>
              </a:rPr>
            </a:br>
            <a:r>
              <a:rPr lang="es-CL" b="1" dirty="0" smtClean="0">
                <a:solidFill>
                  <a:srgbClr val="00B050"/>
                </a:solidFill>
              </a:rPr>
              <a:t>mi proyecto de vida</a:t>
            </a:r>
            <a:br>
              <a:rPr lang="es-CL" b="1" dirty="0" smtClean="0">
                <a:solidFill>
                  <a:srgbClr val="00B050"/>
                </a:solidFill>
              </a:rPr>
            </a:br>
            <a:r>
              <a:rPr lang="es-CL" b="1" dirty="0" smtClean="0">
                <a:solidFill>
                  <a:srgbClr val="00B050"/>
                </a:solidFill>
              </a:rPr>
              <a:t>desde el carisma de  la </a:t>
            </a:r>
            <a:r>
              <a:rPr lang="es-CL" b="1" dirty="0" err="1" smtClean="0">
                <a:solidFill>
                  <a:srgbClr val="00B050"/>
                </a:solidFill>
              </a:rPr>
              <a:t>Anunciata</a:t>
            </a:r>
            <a:r>
              <a:rPr lang="es-CL" b="1" dirty="0" smtClean="0">
                <a:solidFill>
                  <a:srgbClr val="00B050"/>
                </a:solidFill>
              </a:rPr>
              <a:t>…</a:t>
            </a:r>
            <a:endParaRPr lang="es-CL" b="1" dirty="0">
              <a:solidFill>
                <a:srgbClr val="00B050"/>
              </a:solidFill>
            </a:endParaRPr>
          </a:p>
        </p:txBody>
      </p:sp>
      <p:sp>
        <p:nvSpPr>
          <p:cNvPr id="3" name="2 Marcador de contenido"/>
          <p:cNvSpPr>
            <a:spLocks noGrp="1"/>
          </p:cNvSpPr>
          <p:nvPr>
            <p:ph idx="1"/>
          </p:nvPr>
        </p:nvSpPr>
        <p:spPr>
          <a:xfrm>
            <a:off x="0" y="3573016"/>
            <a:ext cx="9144000" cy="2553147"/>
          </a:xfrm>
        </p:spPr>
        <p:txBody>
          <a:bodyPr>
            <a:normAutofit fontScale="85000" lnSpcReduction="10000"/>
          </a:bodyPr>
          <a:lstStyle/>
          <a:p>
            <a:r>
              <a:rPr lang="es-CL" dirty="0" smtClean="0">
                <a:solidFill>
                  <a:schemeClr val="accent2">
                    <a:lumMod val="75000"/>
                  </a:schemeClr>
                </a:solidFill>
              </a:rPr>
              <a:t>¿Qué dicen a mi corazón estos consejos de </a:t>
            </a:r>
          </a:p>
          <a:p>
            <a:pPr>
              <a:buNone/>
            </a:pPr>
            <a:r>
              <a:rPr lang="es-CL" dirty="0" smtClean="0">
                <a:solidFill>
                  <a:schemeClr val="accent2">
                    <a:lumMod val="75000"/>
                  </a:schemeClr>
                </a:solidFill>
              </a:rPr>
              <a:t>     San Francisco </a:t>
            </a:r>
            <a:r>
              <a:rPr lang="es-CL" dirty="0" err="1" smtClean="0">
                <a:solidFill>
                  <a:schemeClr val="accent2">
                    <a:lumMod val="75000"/>
                  </a:schemeClr>
                </a:solidFill>
              </a:rPr>
              <a:t>Coll</a:t>
            </a:r>
            <a:r>
              <a:rPr lang="es-CL" dirty="0" smtClean="0">
                <a:solidFill>
                  <a:schemeClr val="accent2">
                    <a:lumMod val="75000"/>
                  </a:schemeClr>
                </a:solidFill>
              </a:rPr>
              <a:t> a la hora de elaborar mi proyecto personal de vida como </a:t>
            </a:r>
            <a:r>
              <a:rPr lang="es-CL" dirty="0" err="1" smtClean="0">
                <a:solidFill>
                  <a:schemeClr val="accent2">
                    <a:lumMod val="75000"/>
                  </a:schemeClr>
                </a:solidFill>
              </a:rPr>
              <a:t>educad@r</a:t>
            </a:r>
            <a:r>
              <a:rPr lang="es-CL" dirty="0" smtClean="0">
                <a:solidFill>
                  <a:schemeClr val="accent2">
                    <a:lumMod val="75000"/>
                  </a:schemeClr>
                </a:solidFill>
              </a:rPr>
              <a:t>?</a:t>
            </a:r>
          </a:p>
          <a:p>
            <a:pPr>
              <a:buNone/>
            </a:pPr>
            <a:endParaRPr lang="es-CL" dirty="0" smtClean="0">
              <a:solidFill>
                <a:schemeClr val="accent2">
                  <a:lumMod val="75000"/>
                </a:schemeClr>
              </a:solidFill>
            </a:endParaRPr>
          </a:p>
          <a:p>
            <a:r>
              <a:rPr lang="es-CL" dirty="0" smtClean="0">
                <a:solidFill>
                  <a:schemeClr val="accent2">
                    <a:lumMod val="75000"/>
                  </a:schemeClr>
                </a:solidFill>
              </a:rPr>
              <a:t>¿Qué desafíos me plantean personal comunitariamente?</a:t>
            </a:r>
            <a:endParaRPr lang="es-CL"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628801"/>
            <a:ext cx="7772400" cy="3816424"/>
          </a:xfrm>
        </p:spPr>
        <p:txBody>
          <a:bodyPr>
            <a:normAutofit fontScale="90000"/>
          </a:bodyPr>
          <a:lstStyle/>
          <a:p>
            <a:r>
              <a:rPr lang="es-CL" dirty="0" smtClean="0"/>
              <a:t> </a:t>
            </a:r>
            <a:br>
              <a:rPr lang="es-CL" dirty="0" smtClean="0"/>
            </a:br>
            <a:r>
              <a:rPr lang="es-CL" dirty="0"/>
              <a:t/>
            </a:r>
            <a:br>
              <a:rPr lang="es-CL" dirty="0"/>
            </a:br>
            <a:r>
              <a:rPr lang="es-CL" sz="5300" b="1" dirty="0" smtClean="0">
                <a:solidFill>
                  <a:srgbClr val="00863D"/>
                </a:solidFill>
              </a:rPr>
              <a:t>“</a:t>
            </a:r>
            <a:r>
              <a:rPr lang="es-CL" sz="5300" b="1" dirty="0">
                <a:solidFill>
                  <a:srgbClr val="00863D"/>
                </a:solidFill>
              </a:rPr>
              <a:t>Revístanse </a:t>
            </a:r>
            <a:r>
              <a:rPr lang="es-CL" sz="5300" b="1" dirty="0" smtClean="0">
                <a:solidFill>
                  <a:srgbClr val="00863D"/>
                </a:solidFill>
              </a:rPr>
              <a:t>de </a:t>
            </a:r>
            <a:r>
              <a:rPr lang="es-CL" sz="5300" b="1" dirty="0">
                <a:solidFill>
                  <a:srgbClr val="00863D"/>
                </a:solidFill>
              </a:rPr>
              <a:t>entrañas </a:t>
            </a:r>
            <a:r>
              <a:rPr lang="es-CL" sz="5300" b="1" dirty="0" smtClean="0">
                <a:solidFill>
                  <a:srgbClr val="00863D"/>
                </a:solidFill>
              </a:rPr>
              <a:t/>
            </a:r>
            <a:br>
              <a:rPr lang="es-CL" sz="5300" b="1" dirty="0" smtClean="0">
                <a:solidFill>
                  <a:srgbClr val="00863D"/>
                </a:solidFill>
              </a:rPr>
            </a:br>
            <a:r>
              <a:rPr lang="es-CL" sz="5300" b="1" dirty="0" smtClean="0">
                <a:solidFill>
                  <a:srgbClr val="00863D"/>
                </a:solidFill>
              </a:rPr>
              <a:t>de </a:t>
            </a:r>
            <a:r>
              <a:rPr lang="es-CL" sz="5300" b="1" dirty="0">
                <a:solidFill>
                  <a:srgbClr val="00863D"/>
                </a:solidFill>
              </a:rPr>
              <a:t>caridad por </a:t>
            </a:r>
            <a:r>
              <a:rPr lang="es-CL" sz="5300" b="1" dirty="0" smtClean="0">
                <a:solidFill>
                  <a:srgbClr val="00863D"/>
                </a:solidFill>
              </a:rPr>
              <a:t>dentro </a:t>
            </a:r>
            <a:br>
              <a:rPr lang="es-CL" sz="5300" b="1" dirty="0" smtClean="0">
                <a:solidFill>
                  <a:srgbClr val="00863D"/>
                </a:solidFill>
              </a:rPr>
            </a:br>
            <a:r>
              <a:rPr lang="es-CL" sz="5300" b="1" dirty="0" smtClean="0">
                <a:solidFill>
                  <a:srgbClr val="00863D"/>
                </a:solidFill>
              </a:rPr>
              <a:t>y por </a:t>
            </a:r>
            <a:r>
              <a:rPr lang="es-CL" sz="5300" b="1" dirty="0">
                <a:solidFill>
                  <a:srgbClr val="00863D"/>
                </a:solidFill>
              </a:rPr>
              <a:t>fuera</a:t>
            </a:r>
            <a:r>
              <a:rPr lang="es-CL" dirty="0">
                <a:solidFill>
                  <a:srgbClr val="00863D"/>
                </a:solidFill>
              </a:rPr>
              <a:t>”</a:t>
            </a:r>
            <a:br>
              <a:rPr lang="es-CL" dirty="0">
                <a:solidFill>
                  <a:srgbClr val="00863D"/>
                </a:solidFill>
              </a:rPr>
            </a:br>
            <a:r>
              <a:rPr lang="es-CL" dirty="0">
                <a:solidFill>
                  <a:srgbClr val="00863D"/>
                </a:solidFill>
              </a:rPr>
              <a:t> </a:t>
            </a:r>
            <a:r>
              <a:rPr lang="es-CL" dirty="0"/>
              <a:t/>
            </a:r>
            <a:br>
              <a:rPr lang="es-CL" dirty="0"/>
            </a:br>
            <a:endParaRPr lang="es-CL" dirty="0"/>
          </a:p>
        </p:txBody>
      </p:sp>
      <p:pic>
        <p:nvPicPr>
          <p:cNvPr id="5" name="flauta de pan-eres lo que piensas.wmv.mp3">
            <a:hlinkClick r:id="" action="ppaction://media"/>
          </p:cNvPr>
          <p:cNvPicPr>
            <a:picLocks noRot="1" noChangeAspect="1"/>
          </p:cNvPicPr>
          <p:nvPr>
            <a:audioFile r:link="rId1"/>
          </p:nvPr>
        </p:nvPicPr>
        <p:blipFill>
          <a:blip r:embed="rId3" cstate="print"/>
          <a:stretch>
            <a:fillRect/>
          </a:stretch>
        </p:blipFill>
        <p:spPr>
          <a:xfrm>
            <a:off x="4419600" y="32766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36">
                <p:cTn id="7" fill="hold" display="0">
                  <p:stCondLst>
                    <p:cond delay="indefinite"/>
                  </p:stCondLst>
                  <p:endCondLst>
                    <p:cond evt="onPrev" delay="0">
                      <p:tgtEl>
                        <p:sldTgt/>
                      </p:tgtEl>
                    </p:cond>
                    <p:cond evt="onStopAudio" delay="0">
                      <p:tgtEl>
                        <p:sldTgt/>
                      </p:tgtEl>
                    </p:cond>
                  </p:endCondLst>
                </p:cTn>
                <p:tgtEl>
                  <p:spTgt spid="5"/>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80728"/>
            <a:ext cx="8229600" cy="5145435"/>
          </a:xfrm>
        </p:spPr>
        <p:txBody>
          <a:bodyPr/>
          <a:lstStyle/>
          <a:p>
            <a:pPr algn="ctr">
              <a:buNone/>
            </a:pPr>
            <a:r>
              <a:rPr lang="es-CL" sz="4400" b="1" dirty="0">
                <a:solidFill>
                  <a:srgbClr val="C00000"/>
                </a:solidFill>
              </a:rPr>
              <a:t>“Todas sus acciones </a:t>
            </a:r>
            <a:endParaRPr lang="es-CL" sz="4400" b="1" dirty="0" smtClean="0">
              <a:solidFill>
                <a:srgbClr val="C00000"/>
              </a:solidFill>
            </a:endParaRPr>
          </a:p>
          <a:p>
            <a:pPr algn="ctr">
              <a:buNone/>
            </a:pPr>
            <a:r>
              <a:rPr lang="es-CL" sz="4400" b="1" dirty="0" smtClean="0">
                <a:solidFill>
                  <a:srgbClr val="C00000"/>
                </a:solidFill>
              </a:rPr>
              <a:t>deben </a:t>
            </a:r>
            <a:r>
              <a:rPr lang="es-CL" sz="4400" b="1" dirty="0">
                <a:solidFill>
                  <a:srgbClr val="C00000"/>
                </a:solidFill>
              </a:rPr>
              <a:t>ir acompañadas </a:t>
            </a:r>
            <a:endParaRPr lang="es-CL" sz="4400" b="1" dirty="0" smtClean="0">
              <a:solidFill>
                <a:srgbClr val="C00000"/>
              </a:solidFill>
            </a:endParaRPr>
          </a:p>
          <a:p>
            <a:pPr algn="ctr">
              <a:buNone/>
            </a:pPr>
            <a:r>
              <a:rPr lang="es-CL" sz="4400" b="1" dirty="0" smtClean="0">
                <a:solidFill>
                  <a:srgbClr val="C00000"/>
                </a:solidFill>
              </a:rPr>
              <a:t>de </a:t>
            </a:r>
            <a:r>
              <a:rPr lang="es-CL" sz="4400" b="1" dirty="0">
                <a:solidFill>
                  <a:srgbClr val="C00000"/>
                </a:solidFill>
              </a:rPr>
              <a:t>caridad, </a:t>
            </a:r>
            <a:endParaRPr lang="es-CL" sz="4400" b="1" dirty="0" smtClean="0">
              <a:solidFill>
                <a:srgbClr val="C00000"/>
              </a:solidFill>
            </a:endParaRPr>
          </a:p>
          <a:p>
            <a:pPr algn="ctr">
              <a:buNone/>
            </a:pPr>
            <a:r>
              <a:rPr lang="es-CL" sz="4400" b="1" dirty="0" smtClean="0">
                <a:solidFill>
                  <a:srgbClr val="C00000"/>
                </a:solidFill>
              </a:rPr>
              <a:t>en </a:t>
            </a:r>
            <a:r>
              <a:rPr lang="es-CL" sz="4400" b="1" dirty="0">
                <a:solidFill>
                  <a:srgbClr val="C00000"/>
                </a:solidFill>
              </a:rPr>
              <a:t>los pensamientos, palabras y obras”</a:t>
            </a:r>
          </a:p>
          <a:p>
            <a:endParaRPr lang="es-CL" dirty="0">
              <a:solidFill>
                <a:srgbClr val="C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ctr">
              <a:buNone/>
            </a:pPr>
            <a:r>
              <a:rPr lang="es-CL" sz="4800" b="1" dirty="0" smtClean="0"/>
              <a:t>“La </a:t>
            </a:r>
            <a:r>
              <a:rPr lang="es-CL" sz="4800" b="1" dirty="0"/>
              <a:t>caridad mantiene la unión y conformidad de voluntades</a:t>
            </a:r>
            <a:r>
              <a:rPr lang="es-CL" sz="4800" b="1" dirty="0" smtClean="0"/>
              <a:t>”</a:t>
            </a:r>
            <a:r>
              <a:rPr lang="es-CL" sz="4800" b="1" dirty="0"/>
              <a:t> </a:t>
            </a:r>
          </a:p>
          <a:p>
            <a:endParaRPr lang="es-C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034682"/>
          </a:xfrm>
        </p:spPr>
        <p:txBody>
          <a:bodyPr/>
          <a:lstStyle/>
          <a:p>
            <a:r>
              <a:rPr lang="es-CL" b="1" dirty="0">
                <a:solidFill>
                  <a:srgbClr val="0070C0"/>
                </a:solidFill>
              </a:rPr>
              <a:t>“La caridad amalgama opuestas condiciones haciendo que todos </a:t>
            </a:r>
            <a:r>
              <a:rPr lang="es-CL" b="1" dirty="0" smtClean="0">
                <a:solidFill>
                  <a:srgbClr val="0070C0"/>
                </a:solidFill>
              </a:rPr>
              <a:t/>
            </a:r>
            <a:br>
              <a:rPr lang="es-CL" b="1" dirty="0" smtClean="0">
                <a:solidFill>
                  <a:srgbClr val="0070C0"/>
                </a:solidFill>
              </a:rPr>
            </a:br>
            <a:r>
              <a:rPr lang="es-CL" b="1" dirty="0" smtClean="0">
                <a:solidFill>
                  <a:srgbClr val="0070C0"/>
                </a:solidFill>
              </a:rPr>
              <a:t>se </a:t>
            </a:r>
            <a:r>
              <a:rPr lang="es-CL" b="1" dirty="0">
                <a:solidFill>
                  <a:srgbClr val="0070C0"/>
                </a:solidFill>
              </a:rPr>
              <a:t>soporten, se sirvan </a:t>
            </a:r>
            <a:r>
              <a:rPr lang="es-CL" b="1" dirty="0" smtClean="0">
                <a:solidFill>
                  <a:srgbClr val="0070C0"/>
                </a:solidFill>
              </a:rPr>
              <a:t/>
            </a:r>
            <a:br>
              <a:rPr lang="es-CL" b="1" dirty="0" smtClean="0">
                <a:solidFill>
                  <a:srgbClr val="0070C0"/>
                </a:solidFill>
              </a:rPr>
            </a:br>
            <a:r>
              <a:rPr lang="es-CL" b="1" dirty="0" smtClean="0">
                <a:solidFill>
                  <a:srgbClr val="0070C0"/>
                </a:solidFill>
              </a:rPr>
              <a:t>y </a:t>
            </a:r>
            <a:r>
              <a:rPr lang="es-CL" b="1" dirty="0">
                <a:solidFill>
                  <a:srgbClr val="0070C0"/>
                </a:solidFill>
              </a:rPr>
              <a:t>se ayuden </a:t>
            </a:r>
            <a:r>
              <a:rPr lang="es-CL" b="1" dirty="0" smtClean="0">
                <a:solidFill>
                  <a:srgbClr val="0070C0"/>
                </a:solidFill>
              </a:rPr>
              <a:t>mutuamente”</a:t>
            </a:r>
            <a:r>
              <a:rPr lang="es-CL" dirty="0">
                <a:solidFill>
                  <a:srgbClr val="0070C0"/>
                </a:solidFill>
              </a:rPr>
              <a:t/>
            </a:r>
            <a:br>
              <a:rPr lang="es-CL" dirty="0">
                <a:solidFill>
                  <a:srgbClr val="0070C0"/>
                </a:solidFill>
              </a:rPr>
            </a:br>
            <a:endParaRPr lang="es-CL" dirty="0">
              <a:solidFill>
                <a:srgbClr val="0070C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034682"/>
          </a:xfrm>
        </p:spPr>
        <p:txBody>
          <a:bodyPr/>
          <a:lstStyle/>
          <a:p>
            <a:r>
              <a:rPr lang="es-CL" b="1" dirty="0" smtClean="0"/>
              <a:t/>
            </a:r>
            <a:br>
              <a:rPr lang="es-CL" b="1" dirty="0" smtClean="0"/>
            </a:br>
            <a:r>
              <a:rPr lang="es-CL" b="1" dirty="0"/>
              <a:t> </a:t>
            </a:r>
            <a:r>
              <a:rPr lang="es-CL" sz="4800" b="1" dirty="0">
                <a:solidFill>
                  <a:srgbClr val="00863D"/>
                </a:solidFill>
              </a:rPr>
              <a:t>“Deben estar tan unidos que deben vivir </a:t>
            </a:r>
            <a:r>
              <a:rPr lang="es-CL" sz="4800" b="1" dirty="0" smtClean="0">
                <a:solidFill>
                  <a:srgbClr val="00863D"/>
                </a:solidFill>
              </a:rPr>
              <a:t/>
            </a:r>
            <a:br>
              <a:rPr lang="es-CL" sz="4800" b="1" dirty="0" smtClean="0">
                <a:solidFill>
                  <a:srgbClr val="00863D"/>
                </a:solidFill>
              </a:rPr>
            </a:br>
            <a:r>
              <a:rPr lang="es-CL" sz="4800" b="1" dirty="0" smtClean="0">
                <a:solidFill>
                  <a:srgbClr val="00863D"/>
                </a:solidFill>
              </a:rPr>
              <a:t>como </a:t>
            </a:r>
            <a:r>
              <a:rPr lang="es-CL" sz="4800" b="1" dirty="0">
                <a:solidFill>
                  <a:srgbClr val="00863D"/>
                </a:solidFill>
              </a:rPr>
              <a:t>los miembros </a:t>
            </a:r>
            <a:r>
              <a:rPr lang="es-CL" sz="4800" b="1" dirty="0" smtClean="0">
                <a:solidFill>
                  <a:srgbClr val="00863D"/>
                </a:solidFill>
              </a:rPr>
              <a:t/>
            </a:r>
            <a:br>
              <a:rPr lang="es-CL" sz="4800" b="1" dirty="0" smtClean="0">
                <a:solidFill>
                  <a:srgbClr val="00863D"/>
                </a:solidFill>
              </a:rPr>
            </a:br>
            <a:r>
              <a:rPr lang="es-CL" sz="4800" b="1" dirty="0" smtClean="0">
                <a:solidFill>
                  <a:srgbClr val="00863D"/>
                </a:solidFill>
              </a:rPr>
              <a:t>de </a:t>
            </a:r>
            <a:r>
              <a:rPr lang="es-CL" sz="4800" b="1" dirty="0">
                <a:solidFill>
                  <a:srgbClr val="00863D"/>
                </a:solidFill>
              </a:rPr>
              <a:t>un mismo cuerpo”</a:t>
            </a:r>
            <a:r>
              <a:rPr lang="es-CL" sz="4800" b="1" dirty="0"/>
              <a:t/>
            </a:r>
            <a:br>
              <a:rPr lang="es-CL" sz="4800" b="1" dirty="0"/>
            </a:br>
            <a:r>
              <a:rPr lang="es-CL" sz="4800" b="1" dirty="0"/>
              <a:t> </a:t>
            </a:r>
            <a:r>
              <a:rPr lang="es-CL" dirty="0"/>
              <a:t/>
            </a:r>
            <a:br>
              <a:rPr lang="es-CL" dirty="0"/>
            </a:br>
            <a:endParaRPr lang="es-C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lstStyle/>
          <a:p>
            <a:r>
              <a:rPr lang="es-CL" sz="4800" dirty="0"/>
              <a:t> </a:t>
            </a:r>
            <a:r>
              <a:rPr lang="es-CL" sz="4800" dirty="0" smtClean="0"/>
              <a:t/>
            </a:r>
            <a:br>
              <a:rPr lang="es-CL" sz="4800" dirty="0" smtClean="0"/>
            </a:br>
            <a:r>
              <a:rPr lang="es-CL" sz="4800" b="1" dirty="0" smtClean="0">
                <a:solidFill>
                  <a:srgbClr val="C00000"/>
                </a:solidFill>
              </a:rPr>
              <a:t>“</a:t>
            </a:r>
            <a:r>
              <a:rPr lang="es-CL" sz="4800" b="1" dirty="0">
                <a:solidFill>
                  <a:srgbClr val="C00000"/>
                </a:solidFill>
              </a:rPr>
              <a:t>Cada uno debe estar contento con su trabajo, y no deben ni pueden envidiar a los demás”</a:t>
            </a:r>
            <a:r>
              <a:rPr lang="es-CL" sz="4800" dirty="0">
                <a:solidFill>
                  <a:srgbClr val="C00000"/>
                </a:solidFill>
              </a:rPr>
              <a:t/>
            </a:r>
            <a:br>
              <a:rPr lang="es-CL" sz="4800" dirty="0">
                <a:solidFill>
                  <a:srgbClr val="C00000"/>
                </a:solidFill>
              </a:rPr>
            </a:br>
            <a:r>
              <a:rPr lang="es-CL" sz="4800" dirty="0">
                <a:solidFill>
                  <a:srgbClr val="C00000"/>
                </a:solidFill>
              </a:rPr>
              <a:t> </a:t>
            </a:r>
            <a:r>
              <a:rPr lang="es-CL" dirty="0"/>
              <a:t/>
            </a:r>
            <a:br>
              <a:rPr lang="es-CL" dirty="0"/>
            </a:br>
            <a:endParaRPr lang="es-CL"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TotalTime>
  <Words>133</Words>
  <Application>Microsoft Office PowerPoint</Application>
  <PresentationFormat>Presentación en pantalla (4:3)</PresentationFormat>
  <Paragraphs>49</Paragraphs>
  <Slides>35</Slides>
  <Notes>0</Notes>
  <HiddenSlides>0</HiddenSlides>
  <MMClips>1</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35</vt:i4>
      </vt:variant>
    </vt:vector>
  </HeadingPairs>
  <TitlesOfParts>
    <vt:vector size="39" baseType="lpstr">
      <vt:lpstr>Arial</vt:lpstr>
      <vt:lpstr>Bradley Hand ITC</vt:lpstr>
      <vt:lpstr>Georgia</vt:lpstr>
      <vt:lpstr>Tema de Office</vt:lpstr>
      <vt:lpstr>DEPARTAMENTO DE PASTORAL</vt:lpstr>
      <vt:lpstr>  “Construyamos la escuela  que el Padre Coll soñó”   </vt:lpstr>
      <vt:lpstr>   El Padre Coll era un profundo conocedor de la psicología de la persona. Su experiencia como confesor le hizo descubrir las áreas donde la debilidad humana hace más difícil el arte de convivir. Pero también estaba personalmente convencido de que la fuerza de la gracia, actúa elevando la naturaleza y manifestando el poder de Dios. Por eso dejó plasmado en un puñado de pensamientos sus “consejos” para construir, desde la debilidad, por el poder del Espíritu, una Comunidad Educativa según el corazón de Dios.   </vt:lpstr>
      <vt:lpstr>   “Revístanse de entrañas  de caridad por dentro  y por fuera”   </vt:lpstr>
      <vt:lpstr>Presentación de PowerPoint</vt:lpstr>
      <vt:lpstr>Presentación de PowerPoint</vt:lpstr>
      <vt:lpstr>“La caridad amalgama opuestas condiciones haciendo que todos  se soporten, se sirvan  y se ayuden mutuamente” </vt:lpstr>
      <vt:lpstr>  “Deben estar tan unidos que deben vivir  como los miembros  de un mismo cuerpo”   </vt:lpstr>
      <vt:lpstr>  “Cada uno debe estar contento con su trabajo, y no deben ni pueden envidiar a los demás”   </vt:lpstr>
      <vt:lpstr>   “Procuren rechazar todo juicio, sospecha o duda, que tengan sobre otra persona”   </vt:lpstr>
      <vt:lpstr>  “Juzguen bien    de todo el mundo”   </vt:lpstr>
      <vt:lpstr>  “Manifiesten siempre mucha estima  por todos”   </vt:lpstr>
      <vt:lpstr>  “Hablen siempre bien  de los demás”   </vt:lpstr>
      <vt:lpstr>  “No debe haber pretexto que justifique  hablar mal de otro”   </vt:lpstr>
      <vt:lpstr>  “Procuren no decir  a una persona,  aquella palabra  que en menoscabo suyo haya dicho otra”   </vt:lpstr>
      <vt:lpstr>  “Conviene ser humildes, mansos y pacíficos”  </vt:lpstr>
      <vt:lpstr>  “¿Oyeron alguna cosa contra su prójimo? Muera en ustedes”   </vt:lpstr>
      <vt:lpstr> “Eviten las contiendas, porque hacen perder  la humildad, la caridad  y el buen nombre” </vt:lpstr>
      <vt:lpstr>   “No tengan espíritu  de contradicción  que es mal espíritu”   </vt:lpstr>
      <vt:lpstr>  “El ceder uno sus derechos  y dejarse vencer  en las contiendas,  es de noble y  generoso corazón”   </vt:lpstr>
      <vt:lpstr>   “Sean amables y atentos con toda clase  de personas”   </vt:lpstr>
      <vt:lpstr> “Ayúdense unos a otros con palabras de caridad y sobre todo con  obras y buen ejemplo” </vt:lpstr>
      <vt:lpstr>  “En el trato  y la conversación  usen palabras amables”   </vt:lpstr>
      <vt:lpstr> “La persona humilde  se lleva bien con todos”   </vt:lpstr>
      <vt:lpstr>  “Procuren refrenar  los ímpetus de ira”   </vt:lpstr>
      <vt:lpstr> “Sobrelleven  las dificultades  por amor a Jesús” </vt:lpstr>
      <vt:lpstr>  “Absténganse  de palabras desagradables,  ásperas o altaneras”   </vt:lpstr>
      <vt:lpstr> “Si les dicen  alguna palabra con ira,  respondan  con mansedumbre  y se aplacará el enojo” </vt:lpstr>
      <vt:lpstr>   “Una respuesta dulce mitiga la ira”     </vt:lpstr>
      <vt:lpstr>   “Si alguien  que los ha ofendido  les viene a  pedir perdón, recíbanlo con todo amor y humildad”     </vt:lpstr>
      <vt:lpstr> “La humildad y la caridad  nos ponen en paz  con nosotros mismos,  con los demás  y con Dios” </vt:lpstr>
      <vt:lpstr>  “Amen a todos con obras”   </vt:lpstr>
      <vt:lpstr> “Todas las virtudes  les recomiendo,  pero de un modo especial la caridad, la caridad,  la caridad” </vt:lpstr>
      <vt:lpstr>Llevar a la práctica la propuesta de vivir estos consejos es un desafío que hoy nos hace San Francisco Coll, para construir las escuelas de Dominicas de la Anunciata que él soñó, alentando un mundo más humano y fraterno.</vt:lpstr>
      <vt:lpstr>Para pensar  mi proyecto de vida desde el carisma de  la Anunciata…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“Revístanse de entrañas  de caridad por dentro  y por fuera”</dc:title>
  <dc:creator>Susana Rosa Ruani Martín</dc:creator>
  <cp:lastModifiedBy>SECREATARIA PCIAL</cp:lastModifiedBy>
  <cp:revision>19</cp:revision>
  <dcterms:created xsi:type="dcterms:W3CDTF">2017-03-01T02:41:35Z</dcterms:created>
  <dcterms:modified xsi:type="dcterms:W3CDTF">2018-05-23T17:22:40Z</dcterms:modified>
</cp:coreProperties>
</file>