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74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36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55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4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58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2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8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00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58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44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C440-3142-4F6C-9B60-A31CB1635735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06B8-77C4-44AE-A5FD-320C194213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41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488" y="928670"/>
            <a:ext cx="5600712" cy="214314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Jesús de </a:t>
            </a:r>
            <a:r>
              <a:rPr lang="es-ES" sz="3200" dirty="0" err="1" smtClean="0"/>
              <a:t>Nazareth</a:t>
            </a:r>
            <a:r>
              <a:rPr lang="es-ES" sz="3200" dirty="0" smtClean="0"/>
              <a:t>, el Hijo de Dios hecho hombre, nacido de María Virgen “pasó por la vida haciendo el bien”</a:t>
            </a: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5500726" cy="264320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sz="3200" dirty="0" smtClean="0">
                <a:latin typeface="+mj-lt"/>
              </a:rPr>
              <a:t>Él dio su vida para que “todos tengan vida en abundancia”, e invitó a sus discípulos a anunciar el Reino de Dios –una forma nueva de vivir- </a:t>
            </a:r>
          </a:p>
          <a:p>
            <a:pPr algn="ctr"/>
            <a:r>
              <a:rPr lang="es-ES" sz="3200" dirty="0" smtClean="0">
                <a:latin typeface="+mj-lt"/>
              </a:rPr>
              <a:t>y con su muerte y resurrección nos abrió las puertas de la vida para siempre </a:t>
            </a:r>
          </a:p>
          <a:p>
            <a:pPr algn="ctr"/>
            <a:endParaRPr lang="es-ES" dirty="0"/>
          </a:p>
        </p:txBody>
      </p:sp>
      <p:pic>
        <p:nvPicPr>
          <p:cNvPr id="1026" name="Picture 2" descr="cristo sonriente - Buscar con Google | Cuadros de cristo, Rostro de jesús,  Imagen de cris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2214578" cy="285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RostroJesusCoronadeEspinas-e1344633041482.jpg (500×559) | Cristo coronado  de espinas, Rostro de jesús, Imagen de cris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00438"/>
            <a:ext cx="2492023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4648030" cy="2643206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Santo Domingo (1170-1221) se enamoró del proyecto de Jesús y quiso vivir como él: </a:t>
            </a:r>
            <a:r>
              <a:rPr lang="es-ES" sz="2400" dirty="0" smtClean="0">
                <a:solidFill>
                  <a:srgbClr val="C00000"/>
                </a:solidFill>
              </a:rPr>
              <a:t>Alabar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a Dios, </a:t>
            </a:r>
            <a:b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400" dirty="0" smtClean="0">
                <a:solidFill>
                  <a:srgbClr val="C00000"/>
                </a:solidFill>
              </a:rPr>
              <a:t>bendecir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a los hermanos,</a:t>
            </a:r>
            <a:b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400" dirty="0" smtClean="0">
                <a:solidFill>
                  <a:srgbClr val="C00000"/>
                </a:solidFill>
              </a:rPr>
              <a:t>predicar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la Buena Noticia del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Reino.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564904"/>
            <a:ext cx="6336704" cy="1571636"/>
          </a:xfrm>
        </p:spPr>
        <p:txBody>
          <a:bodyPr>
            <a:normAutofit fontScale="92500" lnSpcReduction="10000"/>
          </a:bodyPr>
          <a:lstStyle/>
          <a:p>
            <a:pPr lvl="3" indent="-144000" algn="ctr">
              <a:buNone/>
            </a:pPr>
            <a:endParaRPr lang="es-ES" sz="2400" dirty="0" smtClean="0"/>
          </a:p>
          <a:p>
            <a:pPr lvl="3" indent="-144000" algn="just">
              <a:buNone/>
            </a:pPr>
            <a:r>
              <a:rPr lang="es-ES" sz="2200" b="1" dirty="0" smtClean="0">
                <a:latin typeface="+mj-lt"/>
              </a:rPr>
              <a:t>Con un estilo de vida que recuerda las primeras comunidades cristianas fundó la </a:t>
            </a:r>
            <a:r>
              <a:rPr lang="es-ES" sz="2200" b="1" dirty="0" smtClean="0">
                <a:latin typeface="+mj-lt"/>
              </a:rPr>
              <a:t>Orden </a:t>
            </a:r>
            <a:r>
              <a:rPr lang="es-ES" sz="2200" b="1" dirty="0" smtClean="0">
                <a:latin typeface="+mj-lt"/>
              </a:rPr>
              <a:t>de Predicadores  con estos pilares:  </a:t>
            </a:r>
          </a:p>
          <a:p>
            <a:pPr lvl="3" indent="-144000" algn="just">
              <a:buNone/>
            </a:pPr>
            <a:r>
              <a:rPr lang="es-ES" sz="2200" b="1" dirty="0" smtClean="0">
                <a:solidFill>
                  <a:srgbClr val="C00000"/>
                </a:solidFill>
                <a:latin typeface="+mj-lt"/>
              </a:rPr>
              <a:t> oración -  vida comunitaria – estudio - predicación </a:t>
            </a:r>
            <a:endParaRPr lang="es-ES" sz="2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338" name="Picture 2" descr="Domingo de Guzmán-Modos de orar | Lectio Divina apu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04"/>
            <a:ext cx="2180561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CRSD - La “Tabla della Mascarell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8286808" cy="2242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hermanas</a:t>
            </a:r>
            <a:endParaRPr lang="es-ES" dirty="0"/>
          </a:p>
        </p:txBody>
      </p:sp>
      <p:pic>
        <p:nvPicPr>
          <p:cNvPr id="15362" name="Picture 2" descr="DE LOS SANTOS DOMINICOS, DE LOS DOMINICOS SANTOS - Dominicas de la Anunci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04" y="500042"/>
            <a:ext cx="4126896" cy="2071702"/>
          </a:xfrm>
          <a:prstGeom prst="rect">
            <a:avLst/>
          </a:prstGeom>
          <a:noFill/>
        </p:spPr>
      </p:pic>
      <p:pic>
        <p:nvPicPr>
          <p:cNvPr id="15364" name="Picture 4" descr="Quiénes somos? - Dominicos Provincia Hisp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171979" cy="1714512"/>
          </a:xfrm>
          <a:prstGeom prst="rect">
            <a:avLst/>
          </a:prstGeom>
          <a:noFill/>
        </p:spPr>
      </p:pic>
      <p:pic>
        <p:nvPicPr>
          <p:cNvPr id="15366" name="Picture 6" descr="Provincia Santa Rosa de Lima | Hermanas Dominicas de la Anunci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866690"/>
            <a:ext cx="5200686" cy="1625214"/>
          </a:xfrm>
          <a:prstGeom prst="rect">
            <a:avLst/>
          </a:prstGeom>
          <a:noFill/>
        </p:spPr>
      </p:pic>
      <p:pic>
        <p:nvPicPr>
          <p:cNvPr id="15368" name="Picture 8" descr="La Reina visita por sorpresa a las monjas dominicas de Ler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642918"/>
            <a:ext cx="3571899" cy="2143140"/>
          </a:xfrm>
          <a:prstGeom prst="rect">
            <a:avLst/>
          </a:prstGeom>
          <a:noFill/>
        </p:spPr>
      </p:pic>
      <p:pic>
        <p:nvPicPr>
          <p:cNvPr id="15372" name="Picture 12" descr="Una vida conforme al proyecto apostólico ideado por santo Domingo -  dominic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000372"/>
            <a:ext cx="361297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357166"/>
            <a:ext cx="5972188" cy="1500198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San Francisco Coll, un hijo de Santo Domingo  en 1856 funda la Congregación de Hermanas Dominicas de la Anunciata 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14752"/>
            <a:ext cx="4471990" cy="2411411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Para iluminar al mundo </a:t>
            </a:r>
          </a:p>
          <a:p>
            <a:pPr algn="ctr">
              <a:buNone/>
            </a:pPr>
            <a:r>
              <a:rPr lang="es-ES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con la Buena Noticia de Jesús </a:t>
            </a:r>
          </a:p>
          <a:p>
            <a:pPr algn="ctr">
              <a:buNone/>
            </a:pPr>
            <a:r>
              <a:rPr lang="es-ES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 través de la educación de la niñez y juventud</a:t>
            </a:r>
            <a:endParaRPr lang="es-ES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6" name="Picture 2" descr="Francisco Coll Guitart - Wikipedia, la enciclopedia li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714356"/>
            <a:ext cx="1785950" cy="2601581"/>
          </a:xfrm>
          <a:prstGeom prst="rect">
            <a:avLst/>
          </a:prstGeom>
          <a:noFill/>
        </p:spPr>
      </p:pic>
      <p:pic>
        <p:nvPicPr>
          <p:cNvPr id="16388" name="Picture 4" descr="Propuesta educativa – Colegio La Anunciata, Le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2928958" cy="2191628"/>
          </a:xfrm>
          <a:prstGeom prst="rect">
            <a:avLst/>
          </a:prstGeom>
          <a:noFill/>
        </p:spPr>
      </p:pic>
      <p:pic>
        <p:nvPicPr>
          <p:cNvPr id="16392" name="Picture 8" descr="Provincias - Dominicas de la Anunci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00690"/>
            <a:ext cx="5000660" cy="1971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0"/>
            <a:ext cx="4286280" cy="23574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/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/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/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/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/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>Santa Inés de Turdera</a:t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>es familia de Santo Domingo</a:t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>y San Francisco Coll.</a:t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/>
            </a:r>
            <a:br>
              <a:rPr lang="es-ES" sz="2400" b="1" dirty="0" smtClean="0">
                <a:solidFill>
                  <a:srgbClr val="C00000"/>
                </a:solidFill>
              </a:rPr>
            </a:b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smtClean="0">
                <a:solidFill>
                  <a:schemeClr val="accent4">
                    <a:lumMod val="50000"/>
                  </a:schemeClr>
                </a:solidFill>
              </a:rPr>
              <a:t>Estamos todos invitados a su mesa.</a:t>
            </a:r>
            <a:endParaRPr lang="es-E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14744" y="2714620"/>
            <a:ext cx="5143536" cy="341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/>
              <a:t>Vos también estás comprometido/a desde  tu misión educadora en el proyecto de Santo Domingo y San Francisco Coll</a:t>
            </a:r>
            <a:endParaRPr lang="es-ES" sz="2000" b="1" dirty="0"/>
          </a:p>
        </p:txBody>
      </p:sp>
      <p:pic>
        <p:nvPicPr>
          <p:cNvPr id="17410" name="Picture 2" descr="Capilla del Colegio Santa Ines de Turd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09541"/>
            <a:ext cx="1571626" cy="2095501"/>
          </a:xfrm>
          <a:prstGeom prst="rect">
            <a:avLst/>
          </a:prstGeom>
          <a:noFill/>
        </p:spPr>
      </p:pic>
      <p:pic>
        <p:nvPicPr>
          <p:cNvPr id="17412" name="Picture 4" descr="Heráldica en la Argentina: Escudo del Instituto Santa Iné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2000264" cy="2000264"/>
          </a:xfrm>
          <a:prstGeom prst="rect">
            <a:avLst/>
          </a:prstGeom>
          <a:noFill/>
        </p:spPr>
      </p:pic>
      <p:pic>
        <p:nvPicPr>
          <p:cNvPr id="17414" name="Picture 6" descr="Santa Inés de Montepulciano – 20 de Abril | El pan de los pob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3429024" cy="2143140"/>
          </a:xfrm>
          <a:prstGeom prst="rect">
            <a:avLst/>
          </a:prstGeom>
          <a:noFill/>
        </p:spPr>
      </p:pic>
      <p:pic>
        <p:nvPicPr>
          <p:cNvPr id="17416" name="Picture 8" descr="Las innovadoras propuestas de un colegio para estar cerca de sus alumnos ::  Diario La Unión | Informando desde 18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000504"/>
            <a:ext cx="4214842" cy="2282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82455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ctr">
              <a:buNone/>
            </a:pPr>
            <a:r>
              <a:rPr lang="es-ES" sz="2800" dirty="0" smtClean="0">
                <a:latin typeface="Bahnschrift Condensed" pitchFamily="34" charset="0"/>
              </a:rPr>
              <a:t>Por eso la celebración de los 800 años de la muerte de Nuestro Padre Santo Domingo nos invita a reflexionar :</a:t>
            </a:r>
          </a:p>
          <a:p>
            <a:pPr lvl="0"/>
            <a:endParaRPr lang="es-ES" dirty="0" smtClean="0"/>
          </a:p>
          <a:p>
            <a:pPr lvl="0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  ¿Qué significa para nosotros 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estar a la mesa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 con Santo Domingo aquí y ahora ?</a:t>
            </a:r>
          </a:p>
          <a:p>
            <a:pPr lvl="0"/>
            <a:endParaRPr lang="es-ES" sz="1000" dirty="0" smtClean="0"/>
          </a:p>
          <a:p>
            <a:pPr lvl="0">
              <a:buNone/>
            </a:pPr>
            <a:r>
              <a:rPr lang="es-ES" b="1" dirty="0" smtClean="0">
                <a:solidFill>
                  <a:srgbClr val="C00000"/>
                </a:solidFill>
                <a:latin typeface="Bahnschrift Condensed" pitchFamily="34" charset="0"/>
              </a:rPr>
              <a:t>    ¿De qué manera su vida y su trabajo nos inspiran y animan a compartir nuestra vida, nuestra fe, esperanza y amor, nuestros bienes espirituales y materiales, para que otros se nutran también en esta misma mesa?</a:t>
            </a:r>
          </a:p>
          <a:p>
            <a:pPr lvl="0"/>
            <a:endParaRPr lang="es-ES" sz="1000" dirty="0" smtClean="0"/>
          </a:p>
          <a:p>
            <a:pPr lvl="0">
              <a:buNone/>
            </a:pP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</a:rPr>
              <a:t>    ¿Cómo esta mesa se convierte en mesa para compartir la Palabra y el Pan de Vida?</a:t>
            </a:r>
            <a:endParaRPr lang="es-E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185</Words>
  <Application>Microsoft Office PowerPoint</Application>
  <PresentationFormat>Presentación en pantalla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Bahnschrift Condensed</vt:lpstr>
      <vt:lpstr>Berlin Sans FB Demi</vt:lpstr>
      <vt:lpstr>Calibri</vt:lpstr>
      <vt:lpstr>Calibri Light</vt:lpstr>
      <vt:lpstr>Tema de Office</vt:lpstr>
      <vt:lpstr>Jesús de Nazareth, el Hijo de Dios hecho hombre, nacido de María Virgen “pasó por la vida haciendo el bien”</vt:lpstr>
      <vt:lpstr>Santo Domingo (1170-1221) se enamoró del proyecto de Jesús y quiso vivir como él: Alabar a Dios,  bendecir  a los hermanos,  predicar la Buena Noticia del Reino. </vt:lpstr>
      <vt:lpstr>Presentación de PowerPoint</vt:lpstr>
      <vt:lpstr> San Francisco Coll, un hijo de Santo Domingo  en 1856 funda la Congregación de Hermanas Dominicas de la Anunciata </vt:lpstr>
      <vt:lpstr>     Santa Inés de Turdera es familia de Santo Domingo y San Francisco Coll.   Estamos todos invitados a su mesa.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DINARD</cp:lastModifiedBy>
  <cp:revision>19</cp:revision>
  <dcterms:created xsi:type="dcterms:W3CDTF">2021-04-19T16:56:17Z</dcterms:created>
  <dcterms:modified xsi:type="dcterms:W3CDTF">2021-04-19T22:24:25Z</dcterms:modified>
</cp:coreProperties>
</file>